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8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640960" cy="1728191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«В стране деревьев »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7" y="2946382"/>
            <a:ext cx="2702571" cy="3933056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577825" y="16024"/>
            <a:ext cx="4896545" cy="228494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С моего цветка берёт </a:t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>Пчёлка самый вкусный </a:t>
            </a:r>
            <a:r>
              <a:rPr lang="ru-RU" sz="2000" b="1" i="1" dirty="0" smtClean="0">
                <a:solidFill>
                  <a:schemeClr val="tx1"/>
                </a:solidFill>
              </a:rPr>
              <a:t>мёд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2300964"/>
            <a:ext cx="5410758" cy="36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2" y="2708920"/>
            <a:ext cx="2640995" cy="3816424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67544" y="116632"/>
            <a:ext cx="4176464" cy="2232248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</a:rPr>
              <a:t>Ствол белеет,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шапочка зеленеет, 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стоит в белой одёжке,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свесив серёжки.</a:t>
            </a:r>
          </a:p>
          <a:p>
            <a:pPr algn="ctr"/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3205209" cy="45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2748139" cy="2748139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179512" y="260648"/>
            <a:ext cx="4968552" cy="2448272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</a:rPr>
              <a:t>Из деревьев ранним летом, 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Вдруг снежинки запорхают, 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Но не радует нас это — 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Мы от этого чихаем</a:t>
            </a:r>
            <a:r>
              <a:rPr lang="ru-RU" dirty="0"/>
              <a:t>.</a:t>
            </a:r>
          </a:p>
          <a:p>
            <a:pPr algn="ctr"/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194762" cy="39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23528" y="188640"/>
            <a:ext cx="4146581" cy="2448272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</a:rPr>
              <a:t>Эти птички с хохолком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И красивые притом,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На рябину прилетели.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Птички эти - … </a:t>
            </a:r>
          </a:p>
          <a:p>
            <a:pPr algn="ctr"/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3429000"/>
            <a:ext cx="2207773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54" y="2132856"/>
            <a:ext cx="3773033" cy="29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23528" y="116632"/>
            <a:ext cx="4392488" cy="2580206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Все </a:t>
            </a:r>
            <a:r>
              <a:rPr lang="ru-RU" b="1" i="1" dirty="0">
                <a:solidFill>
                  <a:schemeClr val="tx1"/>
                </a:solidFill>
              </a:rPr>
              <a:t>деревья с интересом,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Изучает доктор леса.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Если дерево ест жук,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Доктор сразу: ТУК </a:t>
            </a:r>
            <a:r>
              <a:rPr lang="ru-RU" b="1" i="1" dirty="0" err="1">
                <a:solidFill>
                  <a:schemeClr val="tx1"/>
                </a:solidFill>
              </a:rPr>
              <a:t>ТУК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ТУК</a:t>
            </a:r>
            <a:r>
              <a:rPr lang="ru-RU" b="1" i="1" dirty="0">
                <a:solidFill>
                  <a:schemeClr val="tx1"/>
                </a:solidFill>
              </a:rPr>
              <a:t>!</a:t>
            </a:r>
          </a:p>
          <a:p>
            <a:pPr algn="ctr"/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2597028" cy="3789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587390" cy="37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4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95536" y="404664"/>
            <a:ext cx="4320480" cy="1944216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</a:rPr>
              <a:t>Как называется липовый мед?</a:t>
            </a:r>
          </a:p>
          <a:p>
            <a:pPr algn="ctr"/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938" y="3284984"/>
            <a:ext cx="2207773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84045"/>
            <a:ext cx="3045289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755576" y="908720"/>
            <a:ext cx="3816424" cy="18002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</a:rPr>
              <a:t>На чем писали люди письма, когда еще не изобрели бумагу?</a:t>
            </a:r>
          </a:p>
          <a:p>
            <a:pPr algn="ctr"/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2188989" cy="31632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26699"/>
            <a:ext cx="3671148" cy="25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11196" y="260648"/>
            <a:ext cx="4720844" cy="2664296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1"/>
                </a:solidFill>
              </a:rPr>
              <a:t>Рыжий маленький зверёк,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По деревьям прыг да скок.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Он живёт не на земле,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А на дереве в дупле.</a:t>
            </a:r>
          </a:p>
          <a:p>
            <a:pPr algn="ctr"/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30400"/>
            <a:ext cx="3252195" cy="3252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48" y="234888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259632" y="332656"/>
            <a:ext cx="6408712" cy="2664296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51520" y="0"/>
            <a:ext cx="4680520" cy="2852936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О</a:t>
            </a:r>
            <a:r>
              <a:rPr lang="ru-RU" b="1" i="1" dirty="0" smtClean="0">
                <a:solidFill>
                  <a:schemeClr val="tx1"/>
                </a:solidFill>
              </a:rPr>
              <a:t>тдохнули? Пора продолжать.</a:t>
            </a:r>
          </a:p>
          <a:p>
            <a:pPr lvl="0" algn="ctr"/>
            <a:r>
              <a:rPr lang="ru-RU" b="1" i="1" dirty="0">
                <a:solidFill>
                  <a:schemeClr val="tx1"/>
                </a:solidFill>
              </a:rPr>
              <a:t>Не спорю - не белый,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Я братцы, попроще.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Расту я обычно,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В березовой роще.</a:t>
            </a: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2357429" cy="3406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92896"/>
            <a:ext cx="4585692" cy="30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95536" y="332656"/>
            <a:ext cx="4320480" cy="223224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На </a:t>
            </a:r>
            <a:r>
              <a:rPr lang="ru-RU" b="1" i="1" dirty="0">
                <a:solidFill>
                  <a:schemeClr val="tx1"/>
                </a:solidFill>
              </a:rPr>
              <a:t>зеленой ветке,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В бежевой беретке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Всем твердит крепыш: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- Я буду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Стройным и могучим дубом!</a:t>
            </a:r>
          </a:p>
          <a:p>
            <a:pPr algn="ctr"/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0" y="3212976"/>
            <a:ext cx="2399610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52" y="2132856"/>
            <a:ext cx="4031200" cy="26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07504" y="404664"/>
            <a:ext cx="4896544" cy="2448272"/>
          </a:xfrm>
          <a:prstGeom prst="cloudCallout">
            <a:avLst>
              <a:gd name="adj1" fmla="val -16362"/>
              <a:gd name="adj2" fmla="val 6986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Будто </a:t>
            </a:r>
            <a:r>
              <a:rPr lang="ru-RU" b="1" i="1" dirty="0">
                <a:solidFill>
                  <a:schemeClr val="tx1"/>
                </a:solidFill>
              </a:rPr>
              <a:t>снежный шар бела,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По весне она цвела,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Нежный запах источала.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А когда пора настала,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Разом сделалась она,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Вся от ягоды черна.</a:t>
            </a:r>
          </a:p>
          <a:p>
            <a:pPr algn="ctr"/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2194743" cy="3171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881054"/>
            <a:ext cx="3715066" cy="34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683568" y="620688"/>
            <a:ext cx="3744416" cy="1728192"/>
          </a:xfrm>
          <a:prstGeom prst="cloudCallout">
            <a:avLst>
              <a:gd name="adj1" fmla="val -25648"/>
              <a:gd name="adj2" fmla="val 6920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b="1" i="1" dirty="0">
                <a:solidFill>
                  <a:schemeClr val="tx1"/>
                </a:solidFill>
              </a:rPr>
              <a:t>Летом вырастают, а осенью опадают.</a:t>
            </a:r>
          </a:p>
          <a:p>
            <a:pPr algn="ctr"/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1" y="3212976"/>
            <a:ext cx="2350255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34" y="1988840"/>
            <a:ext cx="4462251" cy="33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3587649"/>
            <a:ext cx="1860265" cy="22342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75" y="3717032"/>
            <a:ext cx="5616825" cy="3348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7" y="3140968"/>
            <a:ext cx="2533025" cy="303962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07504" y="188640"/>
            <a:ext cx="5544616" cy="2808312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Ого, кажется кто-то плачет в кустах, кто это может быть?!?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Это маленький Волчонок. </a:t>
            </a:r>
          </a:p>
          <a:p>
            <a:pPr marL="285750" indent="-285750" algn="ctr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Выходи дружок.</a:t>
            </a:r>
          </a:p>
          <a:p>
            <a:pPr marL="285750" indent="-285750" algn="ctr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Кажется он боится.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- Что случилось?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40" y="4166568"/>
            <a:ext cx="2749146" cy="2749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09" y="3284984"/>
            <a:ext cx="4183836" cy="4183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4709170"/>
            <a:ext cx="3581383" cy="21488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57" y="1948390"/>
            <a:ext cx="1556792" cy="1556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4989">
            <a:off x="3903064" y="2450515"/>
            <a:ext cx="1213929" cy="1213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600">
            <a:off x="1511356" y="404665"/>
            <a:ext cx="1016050" cy="1008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145">
            <a:off x="2494831" y="2524079"/>
            <a:ext cx="3143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61836"/>
            <a:ext cx="3278857" cy="367232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203848" y="260648"/>
            <a:ext cx="4215124" cy="2376264"/>
          </a:xfrm>
          <a:prstGeom prst="cloudCallout">
            <a:avLst>
              <a:gd name="adj1" fmla="val -43743"/>
              <a:gd name="adj2" fmla="val 6883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Наш Волчонок дома, и друзья его простили.</a:t>
            </a: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Кажется мы большие молодцы!!!</a:t>
            </a: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Спасибо ребята!!!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69731"/>
            <a:ext cx="4207650" cy="3590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74109"/>
            <a:ext cx="2550845" cy="36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2708919"/>
            <a:ext cx="2580655" cy="3755631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555776" y="260648"/>
            <a:ext cx="5832648" cy="2808312"/>
          </a:xfrm>
          <a:prstGeom prst="cloudCallout">
            <a:avLst>
              <a:gd name="adj1" fmla="val -37152"/>
              <a:gd name="adj2" fmla="val 6171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Малыш сильно нахулиганил в лесу и друзья на него обиделись. Убегая от пчел он </a:t>
            </a:r>
            <a:r>
              <a:rPr lang="ru-RU" b="1" i="1" dirty="0" smtClean="0">
                <a:solidFill>
                  <a:schemeClr val="tx1"/>
                </a:solidFill>
              </a:rPr>
              <a:t>заблудился. Но Мудрая Сова решила ему помочь, но для этого ему нужно отгадать кроссворд, может поможем Волчонку?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2391845" cy="3456384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331640" y="332656"/>
            <a:ext cx="4608512" cy="2016224"/>
          </a:xfrm>
          <a:prstGeom prst="cloudCallout">
            <a:avLst>
              <a:gd name="adj1" fmla="val -23628"/>
              <a:gd name="adj2" fmla="val 7335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Да, помочь нужно, но как же его отгадать? Может волшебство поможет?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9092"/>
            <a:ext cx="2172224" cy="2608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3642485"/>
            <a:ext cx="2516477" cy="3019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49" y="2132856"/>
            <a:ext cx="1904802" cy="1904802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077268" y="1645097"/>
            <a:ext cx="3672408" cy="1440160"/>
          </a:xfrm>
          <a:prstGeom prst="cloudCallout">
            <a:avLst>
              <a:gd name="adj1" fmla="val 7924"/>
              <a:gd name="adj2" fmla="val 8753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Стоит попробовать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4001088" cy="31475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4536" y="1669448"/>
            <a:ext cx="1615536" cy="1615536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15860" y="620688"/>
            <a:ext cx="3364052" cy="1224136"/>
          </a:xfrm>
          <a:prstGeom prst="cloudCallout">
            <a:avLst>
              <a:gd name="adj1" fmla="val -17326"/>
              <a:gd name="adj2" fmla="val 9201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Сим-</a:t>
            </a:r>
            <a:r>
              <a:rPr lang="ru-RU" b="1" i="1" dirty="0" err="1" smtClean="0">
                <a:solidFill>
                  <a:schemeClr val="tx1"/>
                </a:solidFill>
              </a:rPr>
              <a:t>салабииииим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3271120"/>
            <a:ext cx="2572680" cy="3087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3356992"/>
            <a:ext cx="3349499" cy="3349499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187624" y="1196752"/>
            <a:ext cx="2788704" cy="1440160"/>
          </a:xfrm>
          <a:prstGeom prst="cloudCallout">
            <a:avLst>
              <a:gd name="adj1" fmla="val -12767"/>
              <a:gd name="adj2" fmla="val 8306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Ух, ничего не выходит!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292080" y="1526199"/>
            <a:ext cx="2376264" cy="1440160"/>
          </a:xfrm>
          <a:prstGeom prst="cloudCallout">
            <a:avLst>
              <a:gd name="adj1" fmla="val -5403"/>
              <a:gd name="adj2" fmla="val 8306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Ха-ха-ха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8" y="3194706"/>
            <a:ext cx="2793038" cy="3291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3281171"/>
            <a:ext cx="2158277" cy="3118863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468085" y="836712"/>
            <a:ext cx="3672408" cy="1728192"/>
          </a:xfrm>
          <a:prstGeom prst="cloudCallout">
            <a:avLst>
              <a:gd name="adj1" fmla="val -15573"/>
              <a:gd name="adj2" fmla="val 7949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Не стыдно тебе смеяться? Что же ты предлагаешь?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499992" y="548680"/>
            <a:ext cx="3888432" cy="2016224"/>
          </a:xfrm>
          <a:prstGeom prst="cloudCallout">
            <a:avLst>
              <a:gd name="adj1" fmla="val -20218"/>
              <a:gd name="adj2" fmla="val 7680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Стоит попросить помощи у ребят. Ну что, поможете нам? 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360</Words>
  <Application>Microsoft Office PowerPoint</Application>
  <PresentationFormat>Экран (4:3)</PresentationFormat>
  <Paragraphs>72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«В стране деревьев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стране деревьев »</dc:title>
  <dc:creator>Александра</dc:creator>
  <cp:lastModifiedBy>Александра</cp:lastModifiedBy>
  <cp:revision>20</cp:revision>
  <dcterms:created xsi:type="dcterms:W3CDTF">2014-11-25T12:51:04Z</dcterms:created>
  <dcterms:modified xsi:type="dcterms:W3CDTF">2014-11-27T18:21:19Z</dcterms:modified>
</cp:coreProperties>
</file>