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71" r:id="rId7"/>
    <p:sldId id="267" r:id="rId8"/>
    <p:sldId id="265" r:id="rId9"/>
    <p:sldId id="261" r:id="rId10"/>
    <p:sldId id="260" r:id="rId11"/>
    <p:sldId id="264" r:id="rId12"/>
    <p:sldId id="262" r:id="rId13"/>
    <p:sldId id="263" r:id="rId14"/>
    <p:sldId id="270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15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5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89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71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2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7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8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6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9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4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B5F88-7CD9-4DD0-9D04-578090A7999C}" type="datetimeFigureOut">
              <a:rPr lang="ru-RU" smtClean="0"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08C4D-41A9-4A3A-8E59-AB8C07383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46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286603"/>
            <a:ext cx="6707424" cy="26340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Фотоотчёт</a:t>
            </a:r>
            <a:br>
              <a:rPr lang="ru-RU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«Художественно-эстетическое развитие </a:t>
            </a:r>
            <a:b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группы компенсирующей направленности № 13.</a:t>
            </a: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31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Осень - </a:t>
            </a:r>
            <a: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2017».</a:t>
            </a:r>
            <a:br>
              <a:rPr lang="ru-RU" sz="31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47" y="1439838"/>
            <a:ext cx="3457988" cy="4873625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2756848"/>
            <a:ext cx="6502708" cy="31121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деятельность: рисование, аппликация, оригами, лепка, конструирование из природного материала.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и музыкальное развитие.</a:t>
            </a: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художественного слова.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Корнийчук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Т.Н.,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КК.</a:t>
            </a:r>
            <a:b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5948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532264"/>
            <a:ext cx="7456996" cy="2088106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работы 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лексической теме «Перелётные и водоплавающие птицы»;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творческие работы «Букет осени», «Львёнок. Я на солнышке лежу».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58" y="2791027"/>
            <a:ext cx="3168865" cy="3168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6" y="2791027"/>
            <a:ext cx="4275341" cy="31688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044" y="1103976"/>
            <a:ext cx="3242849" cy="4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12" y="242246"/>
            <a:ext cx="2249608" cy="3374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02" y="337880"/>
            <a:ext cx="2249608" cy="3374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09" y="2025086"/>
            <a:ext cx="3456732" cy="21707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574" y="3854146"/>
            <a:ext cx="2792210" cy="2798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1541" y="3739537"/>
            <a:ext cx="2798307" cy="27922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175" y="4280007"/>
            <a:ext cx="3511600" cy="2341067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385774" y="365125"/>
            <a:ext cx="3692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работы в технике оригами по темам «Овощи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«Фрукты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«Насекомые осенью», 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«Одежда осенью».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5295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с использованием разнообразных приёмов.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75" y="2236598"/>
            <a:ext cx="2804236" cy="2804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30" y="1413685"/>
            <a:ext cx="3764228" cy="25094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1374448"/>
            <a:ext cx="3759104" cy="2506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4010736"/>
            <a:ext cx="3759104" cy="2506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830" y="4067794"/>
            <a:ext cx="3757970" cy="25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1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работы «Ежата», «Уточки», </a:t>
            </a:r>
            <a:b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«Осенние листья».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80" y="2245054"/>
            <a:ext cx="4411640" cy="294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50" y="1917508"/>
            <a:ext cx="2938250" cy="440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938250" cy="44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экспрессивной стороной речи, темпом и ритмом речи. </a:t>
            </a:r>
            <a:b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конкурсе чтецов «Звёздочки» (районный уровень).Участница 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Щенникова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Екатерина. </a:t>
            </a:r>
            <a:r>
              <a:rPr lang="ru-RU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Рукводитель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Головко Г.В., учитель-логопед 1 КК.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2619"/>
            <a:ext cx="3779858" cy="25199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58058"/>
            <a:ext cx="3779858" cy="2519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48" y="1589814"/>
            <a:ext cx="3163437" cy="448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75" y="1574535"/>
            <a:ext cx="3372703" cy="44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1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с музыкальным сопровождением, посвященное золотой осени.</a:t>
            </a:r>
            <a:b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90" y="1300812"/>
            <a:ext cx="4502623" cy="25327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83" y="1300812"/>
            <a:ext cx="2973506" cy="3964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36" y="3966506"/>
            <a:ext cx="3527909" cy="2645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70" y="1433780"/>
            <a:ext cx="2342013" cy="2040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53" y="3848567"/>
            <a:ext cx="2745853" cy="2510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68" y="4444978"/>
            <a:ext cx="1941536" cy="216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3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43" y="1834392"/>
            <a:ext cx="5207000" cy="38989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4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1105469" y="341195"/>
            <a:ext cx="10194877" cy="59786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r>
              <a:rPr lang="ru-RU" sz="8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8000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Корнийчук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Т.Н., воспитатель 1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КК; Головко Г.В., учитель-логопед 1 КК; </a:t>
            </a:r>
          </a:p>
          <a:p>
            <a:pPr marL="0" indent="0">
              <a:buNone/>
            </a:pPr>
            <a:r>
              <a:rPr lang="ru-RU" sz="8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Ахметчанова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Э.С.,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КК.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8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развития дошкольников:</a:t>
            </a:r>
            <a:endParaRPr lang="ru-R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эстетического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идеала и художественного вкуса, а также способности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творчеству.</a:t>
            </a:r>
          </a:p>
          <a:p>
            <a:pPr marL="0" indent="0">
              <a:buNone/>
            </a:pPr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8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художественно-эстетического </a:t>
            </a:r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</a:t>
            </a:r>
          </a:p>
          <a:p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8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теоретических знаний: </a:t>
            </a:r>
            <a:endParaRPr lang="ru-RU" sz="8000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эстетического восприятия объектов окружающего мира и художественных образов. </a:t>
            </a:r>
            <a:endParaRPr lang="ru-RU" sz="8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мировой художественной культуре. </a:t>
            </a:r>
            <a:endParaRPr lang="ru-RU" sz="8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в красоте. </a:t>
            </a:r>
            <a:endParaRPr lang="ru-RU" sz="8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эстетический вкус и чувство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гармонии. </a:t>
            </a:r>
            <a:endParaRPr lang="ru-RU" sz="8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80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практических умений: </a:t>
            </a:r>
            <a:endParaRPr lang="ru-RU" sz="8000" i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 способности. </a:t>
            </a: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положительную мотивацию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продуктивному творчеству. </a:t>
            </a:r>
            <a:endParaRPr lang="ru-RU" sz="8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</a:t>
            </a: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самостоятельному экспериментированию с материалами и инструментами для создания художественных </a:t>
            </a:r>
            <a:r>
              <a:rPr lang="ru-RU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образов.</a:t>
            </a:r>
          </a:p>
          <a:p>
            <a:pPr marL="0" indent="0">
              <a:buNone/>
            </a:pPr>
            <a: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3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 помощью восковых мелков,  акварельных красок и 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гуаши.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7" y="892247"/>
            <a:ext cx="2793586" cy="2793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426" y="1007165"/>
            <a:ext cx="2816782" cy="2816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77" y="1419368"/>
            <a:ext cx="3659699" cy="2439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3" y="3823947"/>
            <a:ext cx="3659699" cy="2439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741" y="3974271"/>
            <a:ext cx="3672152" cy="2448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77" y="4089957"/>
            <a:ext cx="3161741" cy="217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5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42" y="3660031"/>
            <a:ext cx="4148919" cy="276594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01" y="538184"/>
            <a:ext cx="2870266" cy="2870266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62067" y="286603"/>
            <a:ext cx="7588154" cy="3544181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работы по лексическим темам «Насекомые осенью», «Деревья осенью», «Перелётные и водоплавающие </a:t>
            </a:r>
            <a:b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птицы».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59" y="3660031"/>
            <a:ext cx="4178364" cy="278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68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57" y="396835"/>
            <a:ext cx="2230648" cy="334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913" y="477671"/>
            <a:ext cx="2230648" cy="3345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68" y="3823643"/>
            <a:ext cx="3624193" cy="2416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54" y="3997361"/>
            <a:ext cx="3666977" cy="244465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421875" y="396835"/>
            <a:ext cx="3466531" cy="1895989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 помощью салфеток и кусочков губки.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«Осеннее дерево», «Ветка рябины».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97" y="2534979"/>
            <a:ext cx="2415655" cy="241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1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2442" y="1105469"/>
            <a:ext cx="3862316" cy="12692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прикладной росписи «Хохлома». </a:t>
            </a:r>
            <a:b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красок осени, жёлтого, красного, золотистого.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5" y="3502809"/>
            <a:ext cx="3892454" cy="2594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044" y="3620079"/>
            <a:ext cx="3892454" cy="2594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555" y="3019638"/>
            <a:ext cx="3387488" cy="2258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09" y="601204"/>
            <a:ext cx="1771934" cy="2657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47" y="566017"/>
            <a:ext cx="1818848" cy="2728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535422"/>
            <a:ext cx="1828800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работы </a:t>
            </a:r>
            <a:b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«Осенний этюд», «Букет из кленовых листьев». Интеграция рисования и аппликации.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7" y="1817427"/>
            <a:ext cx="4702791" cy="47027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7427"/>
            <a:ext cx="4702791" cy="47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78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Нетрадиционная техника рисования – </a:t>
            </a:r>
            <a:b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 помощью сухих листьев. </a:t>
            </a:r>
            <a:b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Открытка для мамы к Дню матери.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71" y="1690688"/>
            <a:ext cx="3174242" cy="3174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25" y="1690688"/>
            <a:ext cx="3174242" cy="3174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79" y="2769358"/>
            <a:ext cx="3174242" cy="317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0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5271" y="465732"/>
            <a:ext cx="3998795" cy="2481902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Объёмная аппликация и конструирование 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бумаги (оригами) </a:t>
            </a:r>
            <a:b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природного материала).</a:t>
            </a:r>
            <a:endParaRPr 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41" y="3296501"/>
            <a:ext cx="2590801" cy="2590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32" y="3289038"/>
            <a:ext cx="2590801" cy="2590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67" y="3289037"/>
            <a:ext cx="2590801" cy="2590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3" y="3289038"/>
            <a:ext cx="2598264" cy="2598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31" y="628790"/>
            <a:ext cx="3309202" cy="2481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3" y="628790"/>
            <a:ext cx="3734318" cy="248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86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155</Words>
  <Application>Microsoft Office PowerPoint</Application>
  <PresentationFormat>Широкоэкранный</PresentationFormat>
  <Paragraphs>35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          Фотоотчёт «Художественно-эстетическое развитие  детей группы компенсирующей направленности № 13.  Часть 1. Осень - 2017». </vt:lpstr>
      <vt:lpstr>Презентация PowerPoint</vt:lpstr>
      <vt:lpstr>Рисование с помощью восковых мелков,  акварельных красок и гуаши.</vt:lpstr>
      <vt:lpstr>Детские работы по лексическим темам «Насекомые осенью», «Деревья осенью», «Перелётные и водоплавающие  птицы».</vt:lpstr>
      <vt:lpstr>Рисование с помощью салфеток и кусочков губки. «Осеннее дерево», «Ветка рябины».</vt:lpstr>
      <vt:lpstr>Изучение прикладной росписи «Хохлома».  Использование красок осени, жёлтого, красного, золотистого.</vt:lpstr>
      <vt:lpstr>Коллективные работы  «Осенний этюд», «Букет из кленовых листьев». Интеграция рисования и аппликации.</vt:lpstr>
      <vt:lpstr>Нетрадиционная техника рисования –  рисование с помощью сухих листьев.  Открытка для мамы к Дню матери.</vt:lpstr>
      <vt:lpstr>Объёмная аппликация и конструирование  (с использованием бумаги (оригами)  и природного материала).</vt:lpstr>
      <vt:lpstr>Коллективные работы  - по лексической теме «Перелётные и водоплавающие птицы»; - творческие работы «Букет осени», «Львёнок. Я на солнышке лежу».</vt:lpstr>
      <vt:lpstr>Детские работы в технике оригами по темам «Овощи», «Фрукты», «Насекомые осенью», «Одежда осенью».</vt:lpstr>
      <vt:lpstr>Лепка с использованием разнообразных приёмов.</vt:lpstr>
      <vt:lpstr>Детские работы «Ежата», «Уточки»,  «Осенние листья».</vt:lpstr>
      <vt:lpstr>Работа над экспрессивной стороной речи, темпом и ритмом речи.  Участие в городском конкурсе чтецов «Звёздочки» (районный уровень).Участница Щенникова Екатерина. Рукводитель Головко Г.В., учитель-логопед 1 КК.</vt:lpstr>
      <vt:lpstr>Театрализованное представление с музыкальным сопровождением, посвященное золотой осени.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67</cp:revision>
  <dcterms:created xsi:type="dcterms:W3CDTF">2018-02-11T09:19:24Z</dcterms:created>
  <dcterms:modified xsi:type="dcterms:W3CDTF">2018-02-18T13:07:21Z</dcterms:modified>
</cp:coreProperties>
</file>