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03AA1D-4898-4677-A82E-440A005DC62D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F66524-1EA9-45B1-84DA-8903F091890F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6D6CCB-5E60-4954-A5B9-FB8A5D049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7963"/>
            <a:ext cx="9144000" cy="602097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Лексическая тема «Продукты питания»</a:t>
            </a:r>
            <a:b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Игра «Четвертый лишний»</a:t>
            </a:r>
            <a:b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>Развивает мышление, внимание и речь ребенка старшего дошкольного возраста</a:t>
            </a:r>
            <a:r>
              <a:rPr lang="ru-RU" sz="3100" b="1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Подготовила: учитель-логопед Лыбина В.М.</a:t>
            </a:r>
            <a:br>
              <a:rPr lang="ru-RU" sz="31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ru-RU" sz="3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s://avatars.mds.yandex.net/get-pdb/477388/450d36bd-45b8-409c-8e13-f33366f04465/s1200?webp=false">
            <a:extLst>
              <a:ext uri="{FF2B5EF4-FFF2-40B4-BE49-F238E27FC236}">
                <a16:creationId xmlns:a16="http://schemas.microsoft.com/office/drawing/2014/main" xmlns="" id="{B9D429C7-2975-4EF6-AA42-CA61BBC20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02" y="3731465"/>
            <a:ext cx="4032396" cy="243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8330C1-6D6C-4AF6-9729-834473A4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943" y="365125"/>
            <a:ext cx="3976914" cy="62969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Масло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рожки, вермишель, спагетти.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Лишнее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масло.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оно лишнее?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Масло лишнее, потому что оно – не макаронное изделие, а все остальное – макаронные изделия.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2CE6E7-B668-4D60-BC05-1EEE5B6E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1161143"/>
            <a:ext cx="7070069" cy="39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1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A46C19-4B66-459B-B9D1-1DB2C7F5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685" y="365125"/>
            <a:ext cx="4455885" cy="61953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Рис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пшено, перловка, вермишель.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Лишняя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вермишель.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она лишняя?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Вермишель лишняя, потому что она – не крупа, а все остальное – это крупы.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что такое вермишель?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Это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макаронное изделие.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D1496F7-22CE-4383-A801-EFE9DFEB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371"/>
            <a:ext cx="6786235" cy="38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3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958E5-98A4-467D-8167-F08DEFA5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1076325"/>
            <a:ext cx="10515600" cy="5397046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 продуктами можно играть и в другие игры: Порисуйте пальцами на манке, на муке, рассыпав ее тонким слоем на поднос или на большую тарелку.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Смешайте разные виды макарон, или горох и фасоль и пусть ребенок разберет их.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Готовьте вместе с ребенком: дайте ему почистить вареные яйца или овощи.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Такие игры закрепляют сформированные представления и развивают мелкую моторику.</a:t>
            </a:r>
          </a:p>
        </p:txBody>
      </p:sp>
    </p:spTree>
    <p:extLst>
      <p:ext uri="{BB962C8B-B14F-4D97-AF65-F5344CB8AC3E}">
        <p14:creationId xmlns:p14="http://schemas.microsoft.com/office/powerpoint/2010/main" val="426116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8902D2-A0EA-4349-83E1-D9717C90C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8476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86A4E0-5CD9-407E-9C1C-9B2C0DCC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954405"/>
            <a:ext cx="10515600" cy="513578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Инструкция: ребенок называет каждый предмет, находящийся на слайде и выбирает среди них лишний. Затем ребенок объясняет свой ответ. На каждом слайде предложена формулировка ответа ребенка в идеале и дополнительные вопросы к 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заданию (В-взрослый, Р-ребенок).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Следите за звукопроизношением ребенка.</a:t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27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E2CB386-E44E-47E7-ADF4-A2DACE75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365125"/>
            <a:ext cx="4648199" cy="583247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Горчица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кружка, сушки, яблоко.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Выбери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Лишняя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кружка.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она лишняя?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Кружка лишняя, потому что она – не продукт питания, а все остальное – это продукты.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что такое кружка?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Это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посуда.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BAF0BE9-C823-44F2-9645-3D749C32E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475" y="56641"/>
            <a:ext cx="3825763" cy="6801359"/>
          </a:xfrm>
        </p:spPr>
      </p:pic>
    </p:spTree>
    <p:extLst>
      <p:ext uri="{BB962C8B-B14F-4D97-AF65-F5344CB8AC3E}">
        <p14:creationId xmlns:p14="http://schemas.microsoft.com/office/powerpoint/2010/main" val="238541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CFD3A2-F8DB-4AEA-ADA2-2C42D2A61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86" y="365125"/>
            <a:ext cx="4238171" cy="6050189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Картошка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лук, чеснок, яблоко.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Лишнее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яблоко.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оно лишнее?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Яблоко лишнее, потому что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это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– фрукт, а все остальное – овощи.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18859D-2C6C-4062-A763-0DAB93E1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222102"/>
            <a:ext cx="6889449" cy="38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4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C377F-D922-47D4-B5F0-53724355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314" y="365125"/>
            <a:ext cx="3922485" cy="594858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Яйцо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творог, сметана, сыр.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Лишнее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яйцо.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оно лишнее?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Яйцо лишнее, потому что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это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– не молочный продукт, а все остальное – молочные продукты.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5A8200-9818-4B1B-87DD-CE3D97B3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13549" y="-27577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6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C46C9B-CB15-47E1-BFDE-640E26C9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1059544"/>
            <a:ext cx="6683023" cy="3759200"/>
          </a:xfrm>
          <a:prstGeom prst="rect">
            <a:avLst/>
          </a:prstGeom>
        </p:spPr>
      </p:pic>
      <p:sp>
        <p:nvSpPr>
          <p:cNvPr id="8" name="AutoShape 8" descr="blob:https://web.whatsapp.com/6fc92d6b-d814-4cec-8d0a-91c61c59a475">
            <a:extLst>
              <a:ext uri="{FF2B5EF4-FFF2-40B4-BE49-F238E27FC236}">
                <a16:creationId xmlns:a16="http://schemas.microsoft.com/office/drawing/2014/main" xmlns="" id="{E23322E8-99E3-4F5C-919C-9202FE2F53DB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270433" y="812165"/>
            <a:ext cx="4411662" cy="594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Колбаса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масло, сосиска, пельмень.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Лишнее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масло.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оно лишнее?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Масло лишнее, потому что оно – не мясной продукт, а все остальное – это мясные продукты.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из чего сделано масло?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Из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молока.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Значит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это какой продукт?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Молочный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AutoShape 10" descr="blob:https://web.whatsapp.com/6fc92d6b-d814-4cec-8d0a-91c61c59a475">
            <a:extLst>
              <a:ext uri="{FF2B5EF4-FFF2-40B4-BE49-F238E27FC236}">
                <a16:creationId xmlns:a16="http://schemas.microsoft.com/office/drawing/2014/main" xmlns="" id="{5EF842DE-28E0-4369-90D8-4ACD06A5D8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6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815EAA-17D7-4C43-9ACD-26B90B18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0" y="708705"/>
            <a:ext cx="4546599" cy="605018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Кетчуп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консерва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кукуруза, томатная паста.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Лишний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кетчуп.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 лишний?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Кетчуп лишний, потому что он не упакован в железную банку, а все остальное упаковано в железную банку.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AutoShape 2" descr="blob:https://web.whatsapp.com/5b268e58-b97e-4b83-b486-67f216f2f67f">
            <a:extLst>
              <a:ext uri="{FF2B5EF4-FFF2-40B4-BE49-F238E27FC236}">
                <a16:creationId xmlns:a16="http://schemas.microsoft.com/office/drawing/2014/main" xmlns="" id="{87F77E05-8ED1-4A30-A40D-4E9117C81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5b268e58-b97e-4b83-b486-67f216f2f67f">
            <a:extLst>
              <a:ext uri="{FF2B5EF4-FFF2-40B4-BE49-F238E27FC236}">
                <a16:creationId xmlns:a16="http://schemas.microsoft.com/office/drawing/2014/main" xmlns="" id="{BE45B558-61D1-4471-964D-4FD7C1BC53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460DB8A-452F-4C9A-AFD6-0992AFE2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21" y="508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4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BD13D8-A4A4-4E7D-8AB8-9828EAD9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0" y="669925"/>
            <a:ext cx="5257800" cy="522287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Апельсин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крендель, сухарик, печенье.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Лишний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апельсин.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 лишний?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Апельсин лишний, потому что он – не хлебобулочное изделие, а все остальное – это хлебобулочные изделия.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что такое апельсин?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Это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фрукт.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63F4A4-ABA7-4307-9C16-E46694A64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169068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1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F152CF-7302-4B39-AC41-1E00F6B0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514" y="-71755"/>
            <a:ext cx="5040085" cy="62679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Назови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все предметы, которые тут изображены.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Апельсин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, конфета, пюре, печенье.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Выбери лишний предмет.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Лишнее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пюре.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Почему оно лишнее?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Пюре лишнее, потому что оно не круглой формы, а все остальное имеет круглую форму.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В: 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какую форму имеет коробка с пюре?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Р: Коробка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 пюре имеет прямоугольную форму</a:t>
            </a:r>
            <a:r>
              <a:rPr lang="ru-RU" sz="2800" b="1" dirty="0">
                <a:solidFill>
                  <a:prstClr val="white"/>
                </a:solidFill>
              </a:rPr>
              <a:t>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32CADD-8729-4F06-9BEC-8CE3F8459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1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115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</TotalTime>
  <Words>174</Words>
  <Application>Microsoft Office PowerPoint</Application>
  <PresentationFormat>Произвольный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Лексическая тема «Продукты питания» Игра «Четвертый лишний» Развивает мышление, внимание и речь ребенка старшего дошкольного возраста Подготовила: учитель-логопед Лыбина В.М.       </vt:lpstr>
      <vt:lpstr>Инструкция: ребенок называет каждый предмет, находящийся на слайде и выбирает среди них лишний. Затем ребенок объясняет свой ответ. На каждом слайде предложена формулировка ответа ребенка в идеале и дополнительные вопросы к заданию (В-взрослый, Р-ребенок). Следите за звукопроизношением ребенка.  </vt:lpstr>
      <vt:lpstr>В: Назови все предметы, которые тут изображены. Р: Горчица, кружка, сушки, яблоко. В: Выбери лишний предмет. Р: Лишняя кружка. В: Почему она лишняя? Р: Кружка лишняя, потому что она – не продукт питания, а все остальное – это продукты. В: А что такое кружка? Р: Это посуда.</vt:lpstr>
      <vt:lpstr>В: Назови все предметы, которые тут изображены. Р: Картошка, лук, чеснок, яблоко. В: Выбери лишний предмет. Р: Лишнее яблоко. В: Почему оно лишнее? Р: Яблоко лишнее, потому что это – фрукт, а все остальное – овощи. </vt:lpstr>
      <vt:lpstr>В: Назови все предметы, которые тут изображены. Р: Яйцо, творог, сметана, сыр. В: Выбери лишний предмет. Р: Лишнее яйцо. В: Почему оно лишнее? Р: Яйцо лишнее, потому что это – не молочный продукт, а все остальное – молочные продукты. </vt:lpstr>
      <vt:lpstr>В: Назови все предметы, которые тут изображены. Р: Колбаса, масло, сосиска, пельмень. В: Выбери лишний предмет. Р: Лишнее масло. В: Почему оно лишнее? Р: Масло лишнее, потому что оно – не мясной продукт, а все остальное – это мясные продукты. В: А из чего сделано масло? Р: Из молока. В: Значит, это какой продукт? Р: Молочный.</vt:lpstr>
      <vt:lpstr>В: Назови все предметы, которые тут изображены. Р: Кетчуп, консерва, кукуруза, томатная паста. В: Выбери лишний предмет. Р: Лишний кетчуп. В: Почему он лишний? Р: Кетчуп лишний, потому что он не упакован в железную банку, а все остальное упаковано в железную банку. </vt:lpstr>
      <vt:lpstr>В: Назови все предметы, которые тут изображены. Р: Апельсин, крендель, сухарик, печенье. В: Выбери лишний предмет. Р: Лишний апельсин. В: Почему он лишний? Р: Апельсин лишний, потому что он – не хлебобулочное изделие, а все остальное – это хлебобулочные изделия. В: А что такое апельсин? Р: Это фрукт.</vt:lpstr>
      <vt:lpstr>В: Назови все предметы, которые тут изображены. Р: Апельсин, конфета, пюре, печенье. В: Выбери лишний предмет. Р: Лишнее пюре. В: Почему оно лишнее? Р: Пюре лишнее, потому что оно не круглой формы, а все остальное имеет круглую форму. В: А какую форму имеет коробка с пюре? Р: Коробка с пюре имеет прямоугольную форму.</vt:lpstr>
      <vt:lpstr>В: Назови все предметы, которые тут изображены. Р: Масло, рожки, вермишель, спагетти. В: Выбери лишний предмет. Р: Лишнее масло. В:  Почему оно лишнее? Р: Масло лишнее, потому что оно – не макаронное изделие, а все остальное – макаронные изделия.</vt:lpstr>
      <vt:lpstr>В: Назови все предметы, которые тут изображены. Р: Рис, пшено, перловка, вермишель. В: Выбери лишний предмет. Р: Лишняя вермишель. В: Почему она лишняя? Р: Вермишель лишняя, потому что она – не крупа, а все остальное – это крупы. В: А что такое вермишель? Р: Это макаронное изделие.</vt:lpstr>
      <vt:lpstr>С продуктами можно играть и в другие игры: Порисуйте пальцами на манке, на муке, рассыпав ее тонким слоем на поднос или на большую тарелку. Смешайте разные виды макарон, или горох и фасоль и пусть ребенок разберет их. Готовьте вместе с ребенком: дайте ему почистить вареные яйца или овощи. Такие игры закрепляют сформированные представления и развивают мелкую моторику.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Лексическая тема «Продукты питания» Игра «Четвертый лишний» Развивает мышление, внимание и речь ребенка старшего дошкольного возраста </dc:title>
  <dc:creator>hp</dc:creator>
  <cp:lastModifiedBy>User</cp:lastModifiedBy>
  <cp:revision>9</cp:revision>
  <dcterms:created xsi:type="dcterms:W3CDTF">2020-04-06T11:35:07Z</dcterms:created>
  <dcterms:modified xsi:type="dcterms:W3CDTF">2020-04-08T07:58:18Z</dcterms:modified>
</cp:coreProperties>
</file>