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4" r:id="rId4"/>
    <p:sldId id="269" r:id="rId5"/>
    <p:sldId id="270" r:id="rId6"/>
    <p:sldId id="261" r:id="rId7"/>
    <p:sldId id="271" r:id="rId8"/>
    <p:sldId id="258" r:id="rId9"/>
    <p:sldId id="260" r:id="rId10"/>
    <p:sldId id="27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72" d="100"/>
          <a:sy n="72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B5C2A-04D6-463D-9DEE-152554F6D988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062B-2A7C-420A-865B-36E6D7F8A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062B-2A7C-420A-865B-36E6D7F8A5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062B-2A7C-420A-865B-36E6D7F8A5B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Блок-схема: перфолента 6"/>
          <p:cNvSpPr/>
          <p:nvPr userDrawn="1"/>
        </p:nvSpPr>
        <p:spPr>
          <a:xfrm>
            <a:off x="0" y="0"/>
            <a:ext cx="9144000" cy="6858000"/>
          </a:xfrm>
          <a:prstGeom prst="flowChartPunchedTape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4fea7_e9932cbd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-99392"/>
            <a:ext cx="3672408" cy="1812928"/>
          </a:xfrm>
          <a:prstGeom prst="rect">
            <a:avLst/>
          </a:prstGeom>
        </p:spPr>
      </p:pic>
      <p:pic>
        <p:nvPicPr>
          <p:cNvPr id="9" name="Рисунок 8" descr="блестки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3999" cy="6885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Блок-схема: перфолента 6"/>
          <p:cNvSpPr/>
          <p:nvPr userDrawn="1"/>
        </p:nvSpPr>
        <p:spPr>
          <a:xfrm>
            <a:off x="0" y="0"/>
            <a:ext cx="9144000" cy="6858000"/>
          </a:xfrm>
          <a:prstGeom prst="flowChartPunchedTape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_zsh2009v2.previ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0152" y="5085184"/>
            <a:ext cx="1967880" cy="1681923"/>
          </a:xfrm>
          <a:prstGeom prst="rect">
            <a:avLst/>
          </a:prstGeom>
        </p:spPr>
      </p:pic>
      <p:pic>
        <p:nvPicPr>
          <p:cNvPr id="9" name="Рисунок 8" descr="блестки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3999" cy="6885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перфолента 7"/>
          <p:cNvSpPr/>
          <p:nvPr userDrawn="1"/>
        </p:nvSpPr>
        <p:spPr>
          <a:xfrm>
            <a:off x="0" y="0"/>
            <a:ext cx="9144000" cy="6858000"/>
          </a:xfrm>
          <a:prstGeom prst="flowChartPunchedTape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блестки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3999" cy="6885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Блок-схема: перфолента 9"/>
          <p:cNvSpPr/>
          <p:nvPr userDrawn="1"/>
        </p:nvSpPr>
        <p:spPr>
          <a:xfrm>
            <a:off x="0" y="0"/>
            <a:ext cx="9144000" cy="6858000"/>
          </a:xfrm>
          <a:prstGeom prst="flowChartPunchedTape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2C-D624-4FC6-8BB7-A5EF2CD45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_zsh2009v2.preview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0152" y="5085184"/>
            <a:ext cx="1967880" cy="1681923"/>
          </a:xfrm>
          <a:prstGeom prst="rect">
            <a:avLst/>
          </a:prstGeom>
        </p:spPr>
      </p:pic>
      <p:sp>
        <p:nvSpPr>
          <p:cNvPr id="11" name="Блок-схема: перфолента 10"/>
          <p:cNvSpPr/>
          <p:nvPr userDrawn="1"/>
        </p:nvSpPr>
        <p:spPr>
          <a:xfrm>
            <a:off x="0" y="0"/>
            <a:ext cx="9144000" cy="6858000"/>
          </a:xfrm>
          <a:prstGeom prst="flowChartPunchedTape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0_4fea7_e9932cbd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67544" y="-99392"/>
            <a:ext cx="3672408" cy="1812928"/>
          </a:xfrm>
          <a:prstGeom prst="rect">
            <a:avLst/>
          </a:prstGeom>
        </p:spPr>
      </p:pic>
      <p:pic>
        <p:nvPicPr>
          <p:cNvPr id="12" name="Рисунок 11" descr="блестки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-27384"/>
            <a:ext cx="9143999" cy="688538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AEBE-D9A8-4951-81DD-32DEA586213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F92C-D624-4FC6-8BB7-A5EF2CD45D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отоотчет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316724" cy="21602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 лексической теме «Праздник мам  - 8 Марта»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Старшая группа компенсирующей направленности № 8  МБДОУ № 144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70308-WA0012.jpg"/>
          <p:cNvPicPr>
            <a:picLocks noChangeAspect="1"/>
          </p:cNvPicPr>
          <p:nvPr/>
        </p:nvPicPr>
        <p:blipFill>
          <a:blip r:embed="rId2" cstate="print"/>
          <a:srcRect t="12500" b="12499"/>
          <a:stretch>
            <a:fillRect/>
          </a:stretch>
        </p:blipFill>
        <p:spPr>
          <a:xfrm>
            <a:off x="1428728" y="1285860"/>
            <a:ext cx="571500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dirty="0" smtClean="0"/>
              <a:t>Было весело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807249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Место проведения</a:t>
            </a:r>
          </a:p>
          <a:p>
            <a:pPr marL="457200" indent="-457200"/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МБДОУ – детский сад комбинированного</a:t>
            </a:r>
          </a:p>
          <a:p>
            <a:pPr marL="457200" indent="-457200"/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вида № 144 г. Екатеринбурга</a:t>
            </a:r>
          </a:p>
          <a:p>
            <a:pPr marL="457200" indent="-457200"/>
            <a:endParaRPr lang="ru-RU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Сроки проведения</a:t>
            </a:r>
          </a:p>
          <a:p>
            <a:pPr marL="457200" indent="-457200"/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01.03.2017 – 10.03.2017</a:t>
            </a:r>
          </a:p>
          <a:p>
            <a:pPr marL="457200" indent="-457200"/>
            <a:endParaRPr lang="ru-RU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Участники</a:t>
            </a:r>
          </a:p>
          <a:p>
            <a:pPr marL="457200" indent="-457200"/>
            <a:r>
              <a:rPr lang="ru-R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дети, воспитатель, учитель-логопед,</a:t>
            </a:r>
          </a:p>
          <a:p>
            <a:pPr marL="457200" indent="-457200"/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родители старшей группы компенсирующей</a:t>
            </a:r>
          </a:p>
          <a:p>
            <a:pPr marL="457200" indent="-457200"/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направленности 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№8</a:t>
            </a:r>
          </a:p>
          <a:p>
            <a:pPr marL="457200" indent="-457200"/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Авторы</a:t>
            </a:r>
          </a:p>
          <a:p>
            <a:pPr marL="457200" indent="-457200"/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учитель-логопед гр.№8    Ульянова Ж.Б.</a:t>
            </a:r>
          </a:p>
          <a:p>
            <a:pPr marL="457200" indent="-457200"/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воспитатель          гр.№8   </a:t>
            </a:r>
            <a:r>
              <a:rPr lang="ru-RU" dirty="0" err="1" smtClean="0">
                <a:ea typeface="Tahoma" panose="020B0604030504040204" pitchFamily="34" charset="0"/>
                <a:cs typeface="Tahoma" panose="020B0604030504040204" pitchFamily="34" charset="0"/>
              </a:rPr>
              <a:t>Нолеваева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Э.Г.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878" y="1785926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расширить представление детей о праздновании 8 Марта.</a:t>
            </a:r>
            <a:endParaRPr lang="en-US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Задачи – </a:t>
            </a:r>
            <a:r>
              <a:rPr lang="ru-RU" alt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 с историей возникновения праздника</a:t>
            </a:r>
            <a:r>
              <a:rPr lang="en-US" alt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US" alt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  <a:r>
              <a:rPr lang="ru-RU" alt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обогатить словарный запас детей с ТНР</a:t>
            </a:r>
            <a:r>
              <a:rPr lang="en-US" alt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US" alt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  <a:r>
              <a:rPr lang="ru-RU" alt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воспитывать любовь и бережное отношение к женщинам</a:t>
            </a:r>
            <a:r>
              <a:rPr lang="en-US" alt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US" alt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  <a:p>
            <a:r>
              <a:rPr lang="en-US" alt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</a:t>
            </a:r>
            <a:endParaRPr lang="ru-RU" altLang="ru-RU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892.JPG"/>
          <p:cNvPicPr>
            <a:picLocks noChangeAspect="1"/>
          </p:cNvPicPr>
          <p:nvPr/>
        </p:nvPicPr>
        <p:blipFill>
          <a:blip r:embed="rId3" cstate="print"/>
          <a:srcRect t="17706" r="21341"/>
          <a:stretch>
            <a:fillRect/>
          </a:stretch>
        </p:blipFill>
        <p:spPr>
          <a:xfrm>
            <a:off x="142844" y="1643050"/>
            <a:ext cx="4500594" cy="3783301"/>
          </a:xfrm>
          <a:prstGeom prst="rect">
            <a:avLst/>
          </a:prstGeom>
        </p:spPr>
      </p:pic>
      <p:pic>
        <p:nvPicPr>
          <p:cNvPr id="3" name="Рисунок 2" descr="DSC_1908.JPG"/>
          <p:cNvPicPr>
            <a:picLocks noChangeAspect="1"/>
          </p:cNvPicPr>
          <p:nvPr/>
        </p:nvPicPr>
        <p:blipFill>
          <a:blip r:embed="rId4" cstate="print"/>
          <a:srcRect r="8929"/>
          <a:stretch>
            <a:fillRect/>
          </a:stretch>
        </p:blipFill>
        <p:spPr>
          <a:xfrm>
            <a:off x="4786314" y="857232"/>
            <a:ext cx="4357686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3810027" cy="2571768"/>
          </a:xfrm>
          <a:prstGeom prst="rect">
            <a:avLst/>
          </a:prstGeom>
        </p:spPr>
      </p:pic>
      <p:pic>
        <p:nvPicPr>
          <p:cNvPr id="3" name="Рисунок 2" descr="DSC_1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278" y="4055166"/>
            <a:ext cx="3899656" cy="2499224"/>
          </a:xfrm>
          <a:prstGeom prst="rect">
            <a:avLst/>
          </a:prstGeom>
        </p:spPr>
      </p:pic>
      <p:pic>
        <p:nvPicPr>
          <p:cNvPr id="4" name="Рисунок 3" descr="DSC_1903.JPG"/>
          <p:cNvPicPr>
            <a:picLocks noChangeAspect="1"/>
          </p:cNvPicPr>
          <p:nvPr/>
        </p:nvPicPr>
        <p:blipFill>
          <a:blip r:embed="rId4" cstate="print"/>
          <a:srcRect l="5883" r="20955"/>
          <a:stretch>
            <a:fillRect/>
          </a:stretch>
        </p:blipFill>
        <p:spPr>
          <a:xfrm>
            <a:off x="5270230" y="229822"/>
            <a:ext cx="3470333" cy="2810104"/>
          </a:xfrm>
          <a:prstGeom prst="rect">
            <a:avLst/>
          </a:prstGeom>
        </p:spPr>
      </p:pic>
      <p:pic>
        <p:nvPicPr>
          <p:cNvPr id="5" name="Рисунок 4" descr="DSC_1343.JPG"/>
          <p:cNvPicPr>
            <a:picLocks noChangeAspect="1"/>
          </p:cNvPicPr>
          <p:nvPr/>
        </p:nvPicPr>
        <p:blipFill>
          <a:blip r:embed="rId5" cstate="print"/>
          <a:srcRect l="14493" r="12636"/>
          <a:stretch>
            <a:fillRect/>
          </a:stretch>
        </p:blipFill>
        <p:spPr>
          <a:xfrm rot="5400000">
            <a:off x="5162489" y="3481453"/>
            <a:ext cx="3591950" cy="27726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11960" y="1124744"/>
            <a:ext cx="5040560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50"/>
          <a:stretch/>
        </p:blipFill>
        <p:spPr>
          <a:xfrm rot="5400000">
            <a:off x="-252537" y="2132857"/>
            <a:ext cx="511257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88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4786314" cy="3357586"/>
          </a:xfrm>
          <a:prstGeom prst="rect">
            <a:avLst/>
          </a:prstGeom>
        </p:spPr>
      </p:pic>
      <p:pic>
        <p:nvPicPr>
          <p:cNvPr id="3" name="Рисунок 2" descr="DSC_1337.JPG"/>
          <p:cNvPicPr>
            <a:picLocks noChangeAspect="1"/>
          </p:cNvPicPr>
          <p:nvPr/>
        </p:nvPicPr>
        <p:blipFill>
          <a:blip r:embed="rId4" cstate="print"/>
          <a:srcRect l="14020" r="13429"/>
          <a:stretch>
            <a:fillRect/>
          </a:stretch>
        </p:blipFill>
        <p:spPr>
          <a:xfrm rot="5400000">
            <a:off x="4920286" y="1223326"/>
            <a:ext cx="4530466" cy="35125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5" t="14141" r="3605" b="8560"/>
          <a:stretch/>
        </p:blipFill>
        <p:spPr>
          <a:xfrm>
            <a:off x="4788024" y="476672"/>
            <a:ext cx="4067944" cy="2503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95"/>
          <a:stretch/>
        </p:blipFill>
        <p:spPr>
          <a:xfrm>
            <a:off x="107504" y="1412776"/>
            <a:ext cx="4320480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9" t="14000" r="7875"/>
          <a:stretch/>
        </p:blipFill>
        <p:spPr>
          <a:xfrm>
            <a:off x="107504" y="4149080"/>
            <a:ext cx="4320480" cy="2355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040" t="16717" r="24957" b="2087"/>
          <a:stretch/>
        </p:blipFill>
        <p:spPr>
          <a:xfrm>
            <a:off x="4391472" y="3098631"/>
            <a:ext cx="446449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76" b="17975"/>
          <a:stretch/>
        </p:blipFill>
        <p:spPr>
          <a:xfrm>
            <a:off x="395536" y="1772816"/>
            <a:ext cx="3332308" cy="4104456"/>
          </a:xfrm>
          <a:prstGeom prst="rect">
            <a:avLst/>
          </a:prstGeom>
        </p:spPr>
      </p:pic>
      <p:pic>
        <p:nvPicPr>
          <p:cNvPr id="3" name="Рисунок 2" descr="DSC_1335.JPG"/>
          <p:cNvPicPr>
            <a:picLocks noChangeAspect="1"/>
          </p:cNvPicPr>
          <p:nvPr/>
        </p:nvPicPr>
        <p:blipFill>
          <a:blip r:embed="rId3" cstate="print"/>
          <a:srcRect l="6676" r="11505"/>
          <a:stretch>
            <a:fillRect/>
          </a:stretch>
        </p:blipFill>
        <p:spPr>
          <a:xfrm>
            <a:off x="4214810" y="1428736"/>
            <a:ext cx="4572032" cy="31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23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119</Words>
  <Application>Microsoft Office PowerPoint</Application>
  <PresentationFormat>Экран (4:3)</PresentationFormat>
  <Paragraphs>29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Фотоотчет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Было весело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BUK</cp:lastModifiedBy>
  <cp:revision>21</cp:revision>
  <dcterms:created xsi:type="dcterms:W3CDTF">2014-02-09T15:23:13Z</dcterms:created>
  <dcterms:modified xsi:type="dcterms:W3CDTF">2017-03-10T05:16:41Z</dcterms:modified>
</cp:coreProperties>
</file>