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5" r:id="rId5"/>
    <p:sldId id="266" r:id="rId6"/>
    <p:sldId id="258" r:id="rId7"/>
    <p:sldId id="25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453" y="1707848"/>
            <a:ext cx="8825658" cy="2677648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Взаимодействие педагогов в процессе физкультурно - оздоровительной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25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641" y="2175499"/>
            <a:ext cx="4052588" cy="408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эффективность физкультурно - оздоровительной работы в ДОУ напрямую зависит от взаимодействия и взаимопонимания как отдельных педагогов, так и всего педагогического коллектива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https://cdn3.vectorstock.com/i/1000x1000/07/52/sports-equipment-icon-set-vector-1300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52" y="1642770"/>
            <a:ext cx="4229394" cy="45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0407" y="1174938"/>
            <a:ext cx="876141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53" y="2446670"/>
            <a:ext cx="5982964" cy="39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6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828" y="2286258"/>
            <a:ext cx="5749698" cy="4058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немаловажных факторов, влияющих на эффективность воспитательно-образовательного процесса в дошкольном учреждении, является рациональность организации взаимодействия педагогов, например, воспитателя и инструктора по физической культуре.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46" y="1075381"/>
            <a:ext cx="4862709" cy="3240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89" y="3823282"/>
            <a:ext cx="4725311" cy="30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5" y="2379566"/>
            <a:ext cx="5432457" cy="3368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рекомендуется использовать следующие формы двигательной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утренняя гимнастика;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занятия физической культурой в помещении и на воздухе;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физкультурные минутки;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подвижные игры;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-спортивные упражнения и др.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45" y="693451"/>
            <a:ext cx="3552297" cy="247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94" y="3172931"/>
            <a:ext cx="4970106" cy="3675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849" y="649522"/>
            <a:ext cx="3279151" cy="25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9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062" y="388055"/>
            <a:ext cx="8761413" cy="1249986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воспитателя: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28" y="2422747"/>
            <a:ext cx="3678507" cy="36039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инструктору по ФК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страховку дошкольников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качеством выполнения упражнений и дисциплиной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индивидуальную работу с ослабленными детьми.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50" y="1638041"/>
            <a:ext cx="2966008" cy="22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35459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63" y="3862548"/>
            <a:ext cx="3868063" cy="29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11806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73" y="1638041"/>
            <a:ext cx="4084948" cy="27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5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501" y="2645062"/>
            <a:ext cx="5089981" cy="38076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 педагогу предъявляются те же требования , что и к дошкольникам: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физкультурной формы и соответствующей обуви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позволит воспитателю быть свободным в движениях , благодаря чему он сможет включиться  в образовательную деятельность по физическому развитию 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28058991_1620481454664978_48712193084422623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096" y="4706160"/>
            <a:ext cx="3252904" cy="21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marketpic/165839/market_aHIfuN8fHbwwesmyficnLA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58" y="830350"/>
            <a:ext cx="3172518" cy="42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4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164" y="2304921"/>
            <a:ext cx="8761412" cy="64005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занятия физической культурой воспитатель может вместе с детьми под руководством специалиста выполнить запланированные виды ходьбы и бега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части занятия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воспитателя - оказание индивидуальной помощи ребенку, который в ней нуждается. Педагог может помочь ему принять правильное исходное положение или исправить неверно выполненное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193824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25258"/>
            <a:ext cx="4667348" cy="4842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дети выполняют общеразвивающие упражнения в колоннах, то инструктор по физической культуре контролирует правильность выполнения упражнений в передних рядах, а воспитатель - в задних. Также воспитатель может помочь специалисту расставить необходимый спортивный инвентарь и убрать его после выполнения детьми упражнений.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8" y="595813"/>
            <a:ext cx="4607378" cy="3455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3802224"/>
            <a:ext cx="4074367" cy="3055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97" y="4051347"/>
            <a:ext cx="3324636" cy="28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5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135" y="2286259"/>
            <a:ext cx="4480735" cy="5140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заключительной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занятия физической культурой при подведении специалистом итогов воспитатель также может выразить свое мнение о том, как прошло мероприятие, кто из детей справился с заданием, что им не удалось.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2554256"/>
            <a:ext cx="5878285" cy="43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3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36758"/>
            <a:ext cx="4891282" cy="4385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Еще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примером сотрудничества инструктора по физической культуре и воспитателя является организация прогулок и походов с детьми. Специалист заранее готовится к проведению похода, совместно с воспитателем разрабатывает его план и маршрут, предусматривая на пути места для отдыха и игр, подбирает инвентарь.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1025217"/>
            <a:ext cx="5314950" cy="3981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2" y="484722"/>
            <a:ext cx="3648658" cy="273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82" y="4228177"/>
            <a:ext cx="4551298" cy="26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8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</TotalTime>
  <Words>346</Words>
  <Application>Microsoft Office PowerPoint</Application>
  <PresentationFormat>Произвольный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 (конференц-зал)</vt:lpstr>
      <vt:lpstr>КОНСУЛЬТАЦИЯ   Тема: Взаимодействие педагогов в процессе физкультурно - оздоровительной работы </vt:lpstr>
      <vt:lpstr>Презентация PowerPoint</vt:lpstr>
      <vt:lpstr>Презентация PowerPoint</vt:lpstr>
      <vt:lpstr>Задачи воспитателя: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  Тема: Взаимодействие педагогов в процессе физкультурно - оздоровительной работы</dc:title>
  <dc:creator>RePack by Diakov</dc:creator>
  <cp:lastModifiedBy>User</cp:lastModifiedBy>
  <cp:revision>10</cp:revision>
  <dcterms:created xsi:type="dcterms:W3CDTF">2018-09-24T13:49:12Z</dcterms:created>
  <dcterms:modified xsi:type="dcterms:W3CDTF">2018-10-15T07:12:02Z</dcterms:modified>
</cp:coreProperties>
</file>