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57" r:id="rId9"/>
    <p:sldId id="279" r:id="rId10"/>
    <p:sldId id="278" r:id="rId11"/>
    <p:sldId id="272" r:id="rId12"/>
    <p:sldId id="267" r:id="rId13"/>
    <p:sldId id="275" r:id="rId14"/>
    <p:sldId id="284" r:id="rId15"/>
    <p:sldId id="269" r:id="rId16"/>
    <p:sldId id="263" r:id="rId17"/>
    <p:sldId id="281" r:id="rId18"/>
    <p:sldId id="271" r:id="rId19"/>
    <p:sldId id="264" r:id="rId20"/>
    <p:sldId id="266" r:id="rId21"/>
    <p:sldId id="274" r:id="rId22"/>
    <p:sldId id="268" r:id="rId23"/>
    <p:sldId id="270" r:id="rId24"/>
    <p:sldId id="273" r:id="rId25"/>
    <p:sldId id="276" r:id="rId26"/>
    <p:sldId id="277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«Артикуляционная гимнастика»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500306"/>
            <a:ext cx="8358246" cy="407196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 закрепление правильной артикуляции звуков.</a:t>
            </a:r>
          </a:p>
          <a:p>
            <a:r>
              <a:rPr lang="ru-RU" sz="2800" b="1" dirty="0" smtClean="0"/>
              <a:t>Задачи: </a:t>
            </a:r>
            <a:r>
              <a:rPr lang="ru-RU" sz="2800" dirty="0" smtClean="0"/>
              <a:t>- совершенствование правильного артикуляционного уклада; </a:t>
            </a:r>
          </a:p>
          <a:p>
            <a:r>
              <a:rPr lang="ru-RU" sz="2800" dirty="0" smtClean="0"/>
              <a:t>- </a:t>
            </a:r>
            <a:r>
              <a:rPr lang="ru-RU" sz="2800" dirty="0" smtClean="0"/>
              <a:t>формирование навыков </a:t>
            </a:r>
            <a:r>
              <a:rPr lang="ru-RU" sz="2800" dirty="0" smtClean="0"/>
              <a:t>правильного произношения звуков в повседневной речи, </a:t>
            </a:r>
            <a:r>
              <a:rPr lang="ru-RU" sz="2800" dirty="0" smtClean="0"/>
              <a:t>дифференцирование звуков.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40" y="571480"/>
            <a:ext cx="916964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5"/>
            <a:ext cx="8786842" cy="602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00108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  </a:t>
            </a:r>
            <a:r>
              <a:rPr lang="ru-RU" sz="4400" b="1" i="1" dirty="0" smtClean="0"/>
              <a:t>Комплекс упражнений для  шипящих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59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7"/>
            <a:ext cx="9144000" cy="605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574" y="714356"/>
            <a:ext cx="9192574" cy="57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9297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4356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  Комплекс упражнений для - 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96" y="785794"/>
            <a:ext cx="89332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85" y="428604"/>
            <a:ext cx="8872115" cy="60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9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858280" cy="601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ртикуляционная гимнастика в стихах и картинках.page03 (700x494, 101Kb)"/>
          <p:cNvPicPr>
            <a:picLocks noGrp="1"/>
          </p:cNvPicPr>
          <p:nvPr>
            <p:ph idx="1"/>
          </p:nvPr>
        </p:nvPicPr>
        <p:blipFill>
          <a:blip r:embed="rId2" cstate="print"/>
          <a:srcRect l="7649" t="5001" r="6639" b="13310"/>
          <a:stretch>
            <a:fillRect/>
          </a:stretch>
        </p:blipFill>
        <p:spPr bwMode="auto">
          <a:xfrm>
            <a:off x="214282" y="214290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93463" cy="57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609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7256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928670"/>
          </a:xfrm>
        </p:spPr>
        <p:txBody>
          <a:bodyPr/>
          <a:lstStyle/>
          <a:p>
            <a:r>
              <a:rPr lang="ru-RU" sz="4800" b="1" i="1" dirty="0" smtClean="0"/>
              <a:t> Комплекс упражнений для - 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891"/>
            <a:ext cx="9144000" cy="57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785794"/>
            <a:ext cx="1400156" cy="10612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56816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  Презентация составлена на основе пособия для логопедов: «Артикуляционная гимнастика в стихах и картинках» Куликовская Т.А. –М.: «Издательство Гном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 Д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», 2004г.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5" y="428604"/>
            <a:ext cx="910875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Гимнастика для губ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42" y="928669"/>
            <a:ext cx="8487300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997368" cy="609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52961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28586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   Комплекс упражнений для свистящих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97038"/>
            <a:ext cx="8286807" cy="57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90" y="500042"/>
            <a:ext cx="891701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62</Words>
  <Application>Microsoft Office PowerPoint</Application>
  <PresentationFormat>Экран (4:3)</PresentationFormat>
  <Paragraphs>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«Артикуляционная гимнастика»</vt:lpstr>
      <vt:lpstr>Слайд 2</vt:lpstr>
      <vt:lpstr>Слайд 3</vt:lpstr>
      <vt:lpstr>Слайд 4</vt:lpstr>
      <vt:lpstr>Гимнастика для губ</vt:lpstr>
      <vt:lpstr>Слайд 6</vt:lpstr>
      <vt:lpstr>Слайд 7</vt:lpstr>
      <vt:lpstr>   Комплекс упражнений для свистящих </vt:lpstr>
      <vt:lpstr>Слайд 9</vt:lpstr>
      <vt:lpstr>Слайд 10</vt:lpstr>
      <vt:lpstr>Слайд 11</vt:lpstr>
      <vt:lpstr>  Комплекс упражнений для  шипящих</vt:lpstr>
      <vt:lpstr>Слайд 13</vt:lpstr>
      <vt:lpstr>Слайд 14</vt:lpstr>
      <vt:lpstr>Слайд 15</vt:lpstr>
      <vt:lpstr>  Комплекс упражнений для - Л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Комплекс упражнений для - Р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«Артикуляционная гимнастика»</dc:title>
  <cp:lastModifiedBy>*</cp:lastModifiedBy>
  <cp:revision>7</cp:revision>
  <dcterms:modified xsi:type="dcterms:W3CDTF">2017-01-30T12:18:23Z</dcterms:modified>
</cp:coreProperties>
</file>