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5" r:id="rId8"/>
    <p:sldId id="257" r:id="rId9"/>
    <p:sldId id="279" r:id="rId10"/>
    <p:sldId id="278" r:id="rId11"/>
    <p:sldId id="272" r:id="rId12"/>
    <p:sldId id="267" r:id="rId13"/>
    <p:sldId id="275" r:id="rId14"/>
    <p:sldId id="284" r:id="rId15"/>
    <p:sldId id="269" r:id="rId16"/>
    <p:sldId id="263" r:id="rId17"/>
    <p:sldId id="281" r:id="rId18"/>
    <p:sldId id="271" r:id="rId19"/>
    <p:sldId id="264" r:id="rId20"/>
    <p:sldId id="266" r:id="rId21"/>
    <p:sldId id="274" r:id="rId22"/>
    <p:sldId id="268" r:id="rId23"/>
    <p:sldId id="270" r:id="rId24"/>
    <p:sldId id="273" r:id="rId25"/>
    <p:sldId id="276" r:id="rId26"/>
    <p:sldId id="277" r:id="rId27"/>
    <p:sldId id="282" r:id="rId28"/>
    <p:sldId id="283" r:id="rId29"/>
    <p:sldId id="285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90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30.01.2017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71481"/>
            <a:ext cx="7772400" cy="157163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«Артикуляционная гимнастика»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2500306"/>
            <a:ext cx="8358246" cy="4071966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Цель:</a:t>
            </a:r>
            <a:r>
              <a:rPr lang="ru-RU" sz="2800" dirty="0" smtClean="0"/>
              <a:t> закрепление правильной артикуляции звуков.</a:t>
            </a:r>
          </a:p>
          <a:p>
            <a:r>
              <a:rPr lang="ru-RU" sz="2800" b="1" dirty="0" smtClean="0"/>
              <a:t>Задачи: </a:t>
            </a:r>
            <a:r>
              <a:rPr lang="ru-RU" sz="2800" dirty="0" smtClean="0"/>
              <a:t>- совершенствование правильного артикуляционного уклада; </a:t>
            </a:r>
          </a:p>
          <a:p>
            <a:r>
              <a:rPr lang="ru-RU" sz="2800" dirty="0" smtClean="0"/>
              <a:t>- </a:t>
            </a:r>
            <a:r>
              <a:rPr lang="ru-RU" sz="2800" dirty="0" smtClean="0"/>
              <a:t>формирование навыков </a:t>
            </a:r>
            <a:r>
              <a:rPr lang="ru-RU" sz="2800" dirty="0" smtClean="0"/>
              <a:t>правильного произношения звуков в повседневной речи, </a:t>
            </a:r>
            <a:r>
              <a:rPr lang="ru-RU" sz="2800" dirty="0" smtClean="0"/>
              <a:t>дифференцирование звуков.</a:t>
            </a:r>
            <a:endParaRPr lang="ru-RU" sz="28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640" y="571480"/>
            <a:ext cx="9169640" cy="628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714355"/>
            <a:ext cx="8786842" cy="6022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000108"/>
          </a:xfrm>
        </p:spPr>
        <p:txBody>
          <a:bodyPr>
            <a:normAutofit fontScale="90000"/>
          </a:bodyPr>
          <a:lstStyle/>
          <a:p>
            <a:r>
              <a:rPr lang="ru-RU" sz="5400" b="1" i="1" dirty="0" smtClean="0"/>
              <a:t>  </a:t>
            </a:r>
            <a:r>
              <a:rPr lang="ru-RU" sz="4400" b="1" i="1" dirty="0" smtClean="0"/>
              <a:t>Комплекс упражнений для  шипящих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28670"/>
            <a:ext cx="9144000" cy="5592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2917"/>
            <a:ext cx="9144000" cy="6057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8574" y="714356"/>
            <a:ext cx="9192574" cy="5703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500042"/>
            <a:ext cx="8929718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714356"/>
          </a:xfrm>
        </p:spPr>
        <p:txBody>
          <a:bodyPr>
            <a:normAutofit fontScale="90000"/>
          </a:bodyPr>
          <a:lstStyle/>
          <a:p>
            <a:r>
              <a:rPr lang="ru-RU" sz="5400" b="1" i="1" dirty="0" smtClean="0"/>
              <a:t>  Комплекс упражнений для - Л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0796" y="785794"/>
            <a:ext cx="8933204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885" y="428604"/>
            <a:ext cx="8872115" cy="6039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480"/>
            <a:ext cx="9144000" cy="597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0042"/>
            <a:ext cx="8858280" cy="6016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Артикуляционная гимнастика в стихах и картинках.page03 (700x494, 101Kb)"/>
          <p:cNvPicPr>
            <a:picLocks noGrp="1"/>
          </p:cNvPicPr>
          <p:nvPr>
            <p:ph idx="1"/>
          </p:nvPr>
        </p:nvPicPr>
        <p:blipFill>
          <a:blip r:embed="rId2" cstate="print"/>
          <a:srcRect l="7649" t="5001" r="6639" b="13310"/>
          <a:stretch>
            <a:fillRect/>
          </a:stretch>
        </p:blipFill>
        <p:spPr bwMode="auto">
          <a:xfrm>
            <a:off x="214282" y="214290"/>
            <a:ext cx="8572560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714356"/>
            <a:ext cx="8193463" cy="576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428604"/>
            <a:ext cx="8501122" cy="6090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500042"/>
            <a:ext cx="8572560" cy="6357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8604"/>
            <a:ext cx="9144000" cy="6429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186766" cy="928670"/>
          </a:xfrm>
        </p:spPr>
        <p:txBody>
          <a:bodyPr/>
          <a:lstStyle/>
          <a:p>
            <a:r>
              <a:rPr lang="ru-RU" sz="4800" b="1" i="1" dirty="0" smtClean="0"/>
              <a:t> Комплекс упражнений для - 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77891"/>
            <a:ext cx="9144000" cy="5780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8604"/>
            <a:ext cx="9144000" cy="6429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480"/>
            <a:ext cx="9144000" cy="628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2918"/>
            <a:ext cx="9144000" cy="6215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8604"/>
            <a:ext cx="9144000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86644" y="785794"/>
            <a:ext cx="1400156" cy="106129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42918"/>
            <a:ext cx="8686800" cy="568168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   Презентация составлена на основе пособия для логопедов: «Артикуляционная гимнастика в стихах и картинках» Куликовская Т.А. –М.: «Издательство Гном </a:t>
            </a: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и Д</a:t>
            </a: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», 2004г.</a:t>
            </a:r>
            <a:endParaRPr lang="ru-RU" sz="4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245" y="428604"/>
            <a:ext cx="9108755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8215370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0"/>
            <a:ext cx="8043890" cy="1000108"/>
          </a:xfrm>
        </p:spPr>
        <p:txBody>
          <a:bodyPr>
            <a:normAutofit/>
          </a:bodyPr>
          <a:lstStyle/>
          <a:p>
            <a:r>
              <a:rPr lang="ru-RU" dirty="0" smtClean="0"/>
              <a:t>Гимнастика для губ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9542" y="928669"/>
            <a:ext cx="8487300" cy="5500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7166"/>
            <a:ext cx="8997368" cy="6093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571480"/>
            <a:ext cx="8529617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786842" cy="1285860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/>
              <a:t>   Комплекс упражнений для свистящих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110178"/>
          </a:xfrm>
        </p:spPr>
        <p:txBody>
          <a:bodyPr/>
          <a:lstStyle/>
          <a:p>
            <a:endParaRPr lang="ru-RU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797038"/>
            <a:ext cx="8286807" cy="5703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990" y="500042"/>
            <a:ext cx="8917010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38</TotalTime>
  <Words>62</Words>
  <Application>Microsoft Office PowerPoint</Application>
  <PresentationFormat>Экран (4:3)</PresentationFormat>
  <Paragraphs>10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Поток</vt:lpstr>
      <vt:lpstr>«Артикуляционная гимнастика»</vt:lpstr>
      <vt:lpstr>Слайд 2</vt:lpstr>
      <vt:lpstr>Слайд 3</vt:lpstr>
      <vt:lpstr>Слайд 4</vt:lpstr>
      <vt:lpstr>Гимнастика для губ</vt:lpstr>
      <vt:lpstr>Слайд 6</vt:lpstr>
      <vt:lpstr>Слайд 7</vt:lpstr>
      <vt:lpstr>   Комплекс упражнений для свистящих </vt:lpstr>
      <vt:lpstr>Слайд 9</vt:lpstr>
      <vt:lpstr>Слайд 10</vt:lpstr>
      <vt:lpstr>Слайд 11</vt:lpstr>
      <vt:lpstr>  Комплекс упражнений для  шипящих</vt:lpstr>
      <vt:lpstr>Слайд 13</vt:lpstr>
      <vt:lpstr>Слайд 14</vt:lpstr>
      <vt:lpstr>Слайд 15</vt:lpstr>
      <vt:lpstr>  Комплекс упражнений для - Л 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 Комплекс упражнений для - Р</vt:lpstr>
      <vt:lpstr>Слайд 25</vt:lpstr>
      <vt:lpstr>Слайд 26</vt:lpstr>
      <vt:lpstr>Слайд 27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«Артикуляционная гимнастика»</dc:title>
  <cp:lastModifiedBy>*</cp:lastModifiedBy>
  <cp:revision>7</cp:revision>
  <dcterms:modified xsi:type="dcterms:W3CDTF">2017-01-30T12:18:23Z</dcterms:modified>
</cp:coreProperties>
</file>