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63CAD-1B43-4DF9-AE7D-014E2682F610}" type="datetimeFigureOut">
              <a:rPr lang="ru-RU" smtClean="0"/>
              <a:pPr/>
              <a:t>24.08.2014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C2A41-F563-418D-8B89-CB4A9A84B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214445"/>
          </a:xfrm>
        </p:spPr>
        <p:txBody>
          <a:bodyPr/>
          <a:lstStyle/>
          <a:p>
            <a:r>
              <a:rPr lang="ru-RU" dirty="0" smtClean="0"/>
              <a:t>Скороговорки в картинках.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7715304" cy="399575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cs typeface="Aharoni" pitchFamily="2" charset="-79"/>
              </a:rPr>
              <a:t>Цели</a:t>
            </a:r>
            <a:r>
              <a:rPr lang="ru-RU" sz="2400" b="1" dirty="0" smtClean="0">
                <a:solidFill>
                  <a:schemeClr val="tx1"/>
                </a:solidFill>
                <a:cs typeface="Aharoni" pitchFamily="2" charset="-79"/>
              </a:rPr>
              <a:t> : развитие и обогащение речи ребенка при заучивании стихотворных текстов с помощью зрительных опор , используя наглядно – иллюстративный материал.</a:t>
            </a:r>
          </a:p>
          <a:p>
            <a:r>
              <a:rPr lang="ru-RU" b="1" dirty="0" smtClean="0">
                <a:solidFill>
                  <a:schemeClr val="tx1"/>
                </a:solidFill>
                <a:cs typeface="Aharoni" pitchFamily="2" charset="-79"/>
              </a:rPr>
              <a:t>Задачи</a:t>
            </a:r>
            <a:r>
              <a:rPr lang="ru-RU" sz="2400" b="1" dirty="0" smtClean="0">
                <a:solidFill>
                  <a:schemeClr val="tx1"/>
                </a:solidFill>
                <a:cs typeface="Aharoni" pitchFamily="2" charset="-79"/>
              </a:rPr>
              <a:t> : знакомство детей со скороговорками с помощью </a:t>
            </a:r>
            <a:r>
              <a:rPr lang="ru-RU" sz="2400" b="1" dirty="0" err="1" smtClean="0">
                <a:solidFill>
                  <a:schemeClr val="tx1"/>
                </a:solidFill>
                <a:cs typeface="Aharoni" pitchFamily="2" charset="-79"/>
              </a:rPr>
              <a:t>мнемотаблиц</a:t>
            </a:r>
            <a:r>
              <a:rPr lang="ru-RU" sz="2400" b="1" dirty="0" smtClean="0">
                <a:solidFill>
                  <a:schemeClr val="tx1"/>
                </a:solidFill>
                <a:cs typeface="Aharoni" pitchFamily="2" charset="-79"/>
              </a:rPr>
              <a:t> . Активизация речи ребенка, переход пассивного словаря  в разряд активного. Побуждение детей к самостоятельному чтению стихотворений . Обогащение словарного запаса</a:t>
            </a:r>
            <a:r>
              <a:rPr lang="ru-RU" sz="2400" b="1" dirty="0" smtClean="0">
                <a:cs typeface="Aharoni" pitchFamily="2" charset="-79"/>
              </a:rPr>
              <a:t>.</a:t>
            </a:r>
            <a:endParaRPr lang="ru-RU" sz="2400" b="1" dirty="0"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:\вежл. слова и скороговорки\скороговорки в картинках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85728"/>
            <a:ext cx="6858048" cy="63960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вежл. слова и скороговорки\скороговорки в картинках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9" y="214290"/>
            <a:ext cx="6715172" cy="628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вежл. слова и скороговорки\скороговорки в картинках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14290"/>
            <a:ext cx="6500858" cy="6091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вежл. слова и скороговорки\скороговорки в картинках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52"/>
            <a:ext cx="6429420" cy="6500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вежл. слова и скороговорки\скороговорки в картинках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7" y="214290"/>
            <a:ext cx="6357983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вежл. слова и скороговорки\скороговорки в картинках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4290"/>
            <a:ext cx="6286544" cy="64484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вежл. слова и скороговорки\скороговорки в картинках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42852"/>
            <a:ext cx="6143668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:\вежл. слова и скороговорки\скороговорки в картинках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42852"/>
            <a:ext cx="6429420" cy="6429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вежл. слова и скороговорки\скороговорки в картинках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89" y="214290"/>
            <a:ext cx="6643735" cy="6215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58</Words>
  <Application>Microsoft Office PowerPoint</Application>
  <PresentationFormat>Экран (4:3)</PresentationFormat>
  <Paragraphs>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Скороговорки в картинках.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Скороговорки в картинках.</dc:title>
  <dc:creator>Valued Acer Customer</dc:creator>
  <cp:lastModifiedBy>1</cp:lastModifiedBy>
  <cp:revision>6</cp:revision>
  <dcterms:created xsi:type="dcterms:W3CDTF">2014-01-18T19:19:03Z</dcterms:created>
  <dcterms:modified xsi:type="dcterms:W3CDTF">2014-08-24T09:10:50Z</dcterms:modified>
</cp:coreProperties>
</file>