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A4BF-9ACC-4728-A6CC-97B7F522B3B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4E8D-CE6D-4928-A461-0A7D1E863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4E8D-CE6D-4928-A461-0A7D1E8635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doo.ru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do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fodoo.ru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infodoo.ru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doo.ru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doo.ru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doo.r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727C863-CCB1-429F-BDC1-7D3DF9A50663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6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CD34F0-DFC8-4656-86B6-208D3746C766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BB6CCD8-41A8-4B25-BF7D-E4250767E6CF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10581B-3154-4FE0-BBB2-2A89C359E261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br>
              <a:rPr lang="ru-RU" dirty="0"/>
            </a:b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7290007-A6F2-4283-A448-119222B1B537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025CB45-9F4A-40DA-BCA0-82FF0A1AAC6D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603FC40-F45A-4683-ADA8-0ECF285B8FEF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4" cstate="print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03648" y="2857496"/>
            <a:ext cx="648072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357958"/>
            <a:ext cx="914400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en-US" sz="12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E0641D-D872-4911-B8BB-989DECBAC4B5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4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12883E-53CC-47C9-80A9-B8788B7C0D84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4" cstate="print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56C336-241F-446A-9619-03077A4187A2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6E084F-10AC-4ED7-9F7F-1291C4849F24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5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2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8FCD56-F3DE-4754-A90C-CA0A93F88E11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13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17D663A-F5D8-4678-A00E-EE994FF9631F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6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494125A-3A59-4BB2-9622-ED6C3F87C3D3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6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5BE6B6-E692-4C9F-91BD-9DC7279A560E}"/>
              </a:ext>
            </a:extLst>
          </p:cNvPr>
          <p:cNvSpPr/>
          <p:nvPr/>
        </p:nvSpPr>
        <p:spPr>
          <a:xfrm>
            <a:off x="8363100" y="6599062"/>
            <a:ext cx="7454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  <a:hlinkClick r:id="rId6"/>
              </a:rPr>
              <a:t>Infodoo.ru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detyam-o-kosmo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919</Words>
  <Application>Microsoft Office PowerPoint</Application>
  <PresentationFormat>Экран (4:3)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detyam-o-kosmose</dc:title>
  <dc:creator>denis</dc:creator>
  <cp:lastModifiedBy>Денис Дереза</cp:lastModifiedBy>
  <cp:revision>86</cp:revision>
  <dcterms:created xsi:type="dcterms:W3CDTF">2015-03-09T08:17:12Z</dcterms:created>
  <dcterms:modified xsi:type="dcterms:W3CDTF">2017-12-05T07:48:44Z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