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1" r:id="rId3"/>
    <p:sldId id="275" r:id="rId4"/>
    <p:sldId id="276" r:id="rId5"/>
    <p:sldId id="277" r:id="rId6"/>
    <p:sldId id="278" r:id="rId7"/>
    <p:sldId id="265" r:id="rId8"/>
    <p:sldId id="257" r:id="rId9"/>
    <p:sldId id="261" r:id="rId10"/>
    <p:sldId id="258" r:id="rId11"/>
    <p:sldId id="259" r:id="rId12"/>
    <p:sldId id="267" r:id="rId13"/>
    <p:sldId id="268" r:id="rId14"/>
    <p:sldId id="269" r:id="rId15"/>
    <p:sldId id="274" r:id="rId16"/>
    <p:sldId id="272" r:id="rId1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7" autoAdjust="0"/>
    <p:restoredTop sz="94434" autoAdjust="0"/>
  </p:normalViewPr>
  <p:slideViewPr>
    <p:cSldViewPr snapToGrid="0">
      <p:cViewPr varScale="1">
        <p:scale>
          <a:sx n="71" d="100"/>
          <a:sy n="71" d="100"/>
        </p:scale>
        <p:origin x="6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A9856C3-D2E6-4268-B421-FB0D02A3CB85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C97EC98-ED2B-4E20-9266-CF8533D6AA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494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3AB99-C659-485D-B403-6F849F38A98C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6F2DC-FC6B-46EB-973C-77888BA2A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B7205-B711-4894-BCCA-D9D326EDDDB8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A07C4-04F3-4A3D-8350-BDE7EF2968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B39B-C1AE-4900-A8D0-A12B2FA031DA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A759-6B3E-42C3-8779-A653EC387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7FB29-978A-449C-9061-7BC198F6AA3C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73BC2-00E8-4994-BBB6-FC513AC9C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31B1D-C115-48E8-8E20-6BB113A8791F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E295D-117C-42E9-834C-118388C142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DB156-6DBF-4FEA-B6AD-73793B7F412D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96284-BCCA-457B-A979-D6E8297ED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71310-0E7F-4A0C-8AF1-4D39C73C792A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D6327-E939-4F30-A468-3A1BF037B0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ECB9C-E302-4CBD-BDE6-D522CF92D37B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97AC4-050B-4FD9-91DC-AD6BC7B4A0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33E32-244F-4680-B78A-64BA473ED6C2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56713-ADAF-4B69-81A8-84CEDFC22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343F-6A4A-4B20-9F08-17C30FD0254C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E5234-ED09-4AE2-9890-FE24FB9F3C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C39D-202A-48FD-BED0-09D2C790E096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A6B75-AAE0-4E01-9BCA-6FDBADE95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6E60FA-0B18-4C86-B45B-6836D113BA75}" type="datetimeFigureOut">
              <a:rPr lang="ru-RU"/>
              <a:pPr>
                <a:defRPr/>
              </a:pPr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25DF17-0C1E-459B-880B-1B947C9AE4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2127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детской инициативы. </a:t>
            </a:r>
            <a:b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компенсирующей направленности для детей с ТНР № 13».</a:t>
            </a:r>
            <a:b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 </a:t>
            </a:r>
            <a:r>
              <a:rPr lang="ru-RU" sz="2800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Корнийчук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Т.Н., воспитатель 1 КК,</a:t>
            </a:r>
            <a:b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Головко Г.В., учитель-логопед 1 КК.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1938" y="1690688"/>
            <a:ext cx="3297237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8613" y="1690688"/>
            <a:ext cx="3298825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15363" cy="132556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Даём детям возможность самостоятельно проявить двигательную активность. Дети танцуют, двигаются в свободном ритме, показывают концерты, спектакли по собственной инициативе.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5438" y="4057650"/>
            <a:ext cx="3302000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7175" y="4057650"/>
            <a:ext cx="3302000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07488" y="468313"/>
            <a:ext cx="2462212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07488" y="3397250"/>
            <a:ext cx="2462212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Развиваем и поддерживаем высказанные детьми идеи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творчества дети проявляют свои способности в рисовании, аппликации и конструировании из бумаги.</a:t>
            </a:r>
            <a:endParaRPr lang="ru-RU" sz="27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4056063"/>
            <a:ext cx="3344863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9775" y="4038600"/>
            <a:ext cx="3344863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1757363"/>
            <a:ext cx="3351213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2350" y="1757363"/>
            <a:ext cx="3351213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18463" y="1792288"/>
            <a:ext cx="2995612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Прогулка.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 собственной инициативе выбирают деятельность: рисуют на земле с помощью подходящих веток; строят снежные крепости, лепят снеговика.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8388" y="4173538"/>
            <a:ext cx="2490787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8388" y="1550988"/>
            <a:ext cx="2424112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100" y="4173538"/>
            <a:ext cx="2465388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050" y="1539875"/>
            <a:ext cx="248443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87725" y="1539875"/>
            <a:ext cx="25019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3450" y="1550988"/>
            <a:ext cx="2490788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1213" y="4173538"/>
            <a:ext cx="2489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188" y="4173538"/>
            <a:ext cx="2490787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3513"/>
            <a:ext cx="10515600" cy="131127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Экспериментирование: 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проводятся исходя из заданных детьми вопросов!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8488" y="3995738"/>
            <a:ext cx="3382962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9463" y="3995738"/>
            <a:ext cx="34099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9463" y="1465263"/>
            <a:ext cx="34099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8488" y="1473200"/>
            <a:ext cx="3382962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575" y="534988"/>
            <a:ext cx="10515600" cy="1325562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развитие: 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поддерживаем предложения детей!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Артём предложил посадить семечко яблока.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575" y="2460625"/>
            <a:ext cx="3255963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188" y="2706688"/>
            <a:ext cx="3255962" cy="27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2460625"/>
            <a:ext cx="3254375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9076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1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в русле поддержки детской инициативы:</a:t>
            </a:r>
            <a:br>
              <a:rPr lang="ru-RU" sz="31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размещение проектов и фотоотчётов на сайте МБДОУ;</a:t>
            </a:r>
            <a:b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оформление фотоотчётов по разным видам деятельности в распечатанном виде;</a:t>
            </a:r>
            <a:b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фотовыставки в раздевалке группы;</a:t>
            </a:r>
            <a:b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папка рисунков в свободной изобразительной деятельности;</a:t>
            </a:r>
            <a:b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 детских работ по конструированию;</a:t>
            </a:r>
            <a:b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размещение фото и видео в </a:t>
            </a:r>
            <a:r>
              <a:rPr lang="en-US" sz="2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</a:t>
            </a:r>
            <a:r>
              <a:rPr lang="en-US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</a:t>
            </a: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группа «Золотой улей».</a:t>
            </a:r>
            <a:endParaRPr lang="ru-RU" sz="2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655888"/>
            <a:ext cx="5008563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9988" y="2655888"/>
            <a:ext cx="5010150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25" y="1444625"/>
            <a:ext cx="60007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8963" y="4154488"/>
            <a:ext cx="2955925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группы.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3863" y="1828800"/>
            <a:ext cx="5922962" cy="43084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психологическая комфортность пребывания детей в группе:</a:t>
            </a:r>
            <a:endParaRPr lang="ru-RU" b="1" i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соответствие возрастным особенностям;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доступность;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визуальный психологический комфорт;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грамотное зонирование;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преобладание игрового материала для самостоятельной деятельности;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мобильность среды: гибкость,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трансформируемость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мобильность;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полифункциональность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игрового материала;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содержательность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безопасная расстановка мебели и выбор материалов.</a:t>
            </a:r>
          </a:p>
        </p:txBody>
      </p:sp>
      <p:pic>
        <p:nvPicPr>
          <p:cNvPr id="1536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125" y="1828800"/>
            <a:ext cx="5281613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09563" cy="1325563"/>
          </a:xfrm>
        </p:spPr>
        <p:txBody>
          <a:bodyPr/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2580" y="1352281"/>
            <a:ext cx="50742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 жарких стран».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«Дикие животные Урала».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«Перелётные и водоплавающие птицы».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«Новогодний калейдоскоп».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«Всё о космосе».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486" y="365125"/>
            <a:ext cx="4084674" cy="2725148"/>
          </a:xfrm>
          <a:prstGeom prst="rect">
            <a:avLst/>
          </a:prstGeom>
        </p:spPr>
      </p:pic>
      <p:pic>
        <p:nvPicPr>
          <p:cNvPr id="5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2823" y="3235683"/>
            <a:ext cx="3167062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911" y="3254431"/>
            <a:ext cx="4303729" cy="314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0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67152" cy="1325563"/>
          </a:xfrm>
        </p:spPr>
        <p:txBody>
          <a:bodyPr/>
          <a:lstStyle/>
          <a:p>
            <a:r>
              <a:rPr lang="ru-RU" b="1" i="1" dirty="0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</a:rPr>
              <a:t>«Модель трех вопросов</a:t>
            </a:r>
            <a:r>
              <a:rPr lang="ru-RU" b="1" i="1" dirty="0" smtClean="0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1481070"/>
            <a:ext cx="4944414" cy="2237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• Что мы знаем? </a:t>
            </a:r>
          </a:p>
          <a:p>
            <a:pPr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• Что мы хотим узнать? </a:t>
            </a:r>
          </a:p>
          <a:p>
            <a:pPr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b="1" i="1" dirty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• Как узнаем об этом?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614" y="1874277"/>
            <a:ext cx="5529551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19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645642"/>
            <a:ext cx="3765425" cy="25102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68" y="645641"/>
            <a:ext cx="3765423" cy="2510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08" y="3355749"/>
            <a:ext cx="2933096" cy="3021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68" y="3355749"/>
            <a:ext cx="3021906" cy="30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6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63" y="746974"/>
            <a:ext cx="3322749" cy="2215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80" y="804036"/>
            <a:ext cx="3237156" cy="2158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50" y="798131"/>
            <a:ext cx="3246014" cy="2164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80" y="3258712"/>
            <a:ext cx="3232596" cy="2155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88" y="3249767"/>
            <a:ext cx="3246014" cy="2164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14" y="3249767"/>
            <a:ext cx="3316845" cy="22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47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475" y="490538"/>
            <a:ext cx="4224338" cy="1360487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«Групповой сбор» 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 радостных встреч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!»). 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2425" y="968375"/>
            <a:ext cx="6481763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Методи­ка  Марии 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Вальдорфской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педагогики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80-е годы прошлого века.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образовательная  практика: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«утренний  кружочек»  (программы  «Золотой ключик» Е. Е. Кравцовой,  Г. Г.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Кравцого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 др.);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«утро  радостных  встреч»  (программа  «Радуга»  Т. Н.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Дороновой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Гризик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Т.И., Якобсон С.Г. и др.).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Лидия Свирская «Утро радостных встреч</a:t>
            </a:r>
            <a:r>
              <a:rPr lang="ru-RU" sz="20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!».-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20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Линка</a:t>
            </a:r>
            <a:r>
              <a:rPr lang="ru-RU" sz="20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–пресс.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методики - организация совместной деятельности взрослых и детей, основанной на равноправ­ном и равнозначном участии обеих сторон в выборе содер­жания и в планировании действий.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  сбор  — место и время общения, игр,  планирования тематичес­ких проектов и  текущих событий.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8" y="1851025"/>
            <a:ext cx="4365625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72388" y="611188"/>
            <a:ext cx="3249612" cy="4873625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19113" y="1241425"/>
            <a:ext cx="6521450" cy="4627563"/>
          </a:xfrm>
        </p:spPr>
        <p:txBody>
          <a:bodyPr>
            <a:noAutofit/>
          </a:bodyPr>
          <a:lstStyle/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2000" b="1" i="1" smtClean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800" b="1" i="1" smtClean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2000" b="1" i="1" smtClean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1. Создавать у детей и поддерживать радостные эмоции.</a:t>
            </a: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2000" b="1" i="1" smtClean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2. Способствовать формированию самосознания личности, уверенности в себе, самостоятельности, инициативности (проведение игр-бесед на тему эмоций и чувств, нравственного развития).</a:t>
            </a:r>
            <a:endParaRPr lang="ru-RU" sz="1800" b="1" i="1" smtClean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2000" b="1" i="1" smtClean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3. Развивать творческие способности детей (постановка сказок, проведение концертов,).</a:t>
            </a: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2000" b="1" i="1" smtClean="0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4. Реализовывать свободную двигательную активность детей (свободные танцы, с\р игра «Зарядка»).</a:t>
            </a:r>
            <a:endParaRPr lang="ru-RU" sz="1800" b="1" i="1" smtClean="0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9788" y="166688"/>
            <a:ext cx="5478462" cy="979487"/>
          </a:xfrm>
        </p:spPr>
        <p:txBody>
          <a:bodyPr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«Утро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радостных встреч!»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задач через виды деятельности:</a:t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Отмечаем отсутствующих в группе, прикрепляем пожелания!</a:t>
            </a:r>
            <a:b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Регулируем поведение по жетонной системе.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Изучаем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эмоции, учимся управлять эмоциями, беседуем о способах поддержания позитивных эмоции и борьбы с негативными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Договариваемся о предстоящей деятельности.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1835150"/>
            <a:ext cx="2994025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7713" y="1479550"/>
            <a:ext cx="3398837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7713" y="4046538"/>
            <a:ext cx="3398837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2550" y="1830388"/>
            <a:ext cx="2954338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337</Words>
  <Application>Microsoft Office PowerPoint</Application>
  <PresentationFormat>Широкоэкранный</PresentationFormat>
  <Paragraphs>47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Фотоотчёт  «Поддержка детской инициативы.  Группа компенсирующей направленности для детей с ТНР № 13». Составители: Корнийчук Т.Н., воспитатель 1 КК, Головко Г.В., учитель-логопед 1 КК.</vt:lpstr>
      <vt:lpstr>Развивающая предметно-пространственная среда группы.</vt:lpstr>
      <vt:lpstr>Метод проектов:</vt:lpstr>
      <vt:lpstr>«Модель трех вопросов»:</vt:lpstr>
      <vt:lpstr>Презентация PowerPoint</vt:lpstr>
      <vt:lpstr>Презентация PowerPoint</vt:lpstr>
      <vt:lpstr>Методика  «Групповой сбор»  («Утро радостных встреч!»).  </vt:lpstr>
      <vt:lpstr>Методика  «Утро радостных встреч!»</vt:lpstr>
      <vt:lpstr>Реализация задач через виды деятельности: - Отмечаем отсутствующих в группе, прикрепляем пожелания! - Регулируем поведение по жетонной системе. - Изучаем эмоции, учимся управлять эмоциями, беседуем о способах поддержания позитивных эмоции и борьбы с негативными. - Договариваемся о предстоящей деятельности.</vt:lpstr>
      <vt:lpstr>Даём детям возможность самостоятельно проявить двигательную активность. Дети танцуют, двигаются в свободном ритме, показывают концерты, спектакли по собственной инициативе.</vt:lpstr>
      <vt:lpstr>Развиваем и поддерживаем высказанные детьми идеи! В центре творчества дети проявляют свои способности в рисовании, аппликации и конструировании из бумаги.</vt:lpstr>
      <vt:lpstr>Прогулка. Дети по собственной инициативе выбирают деятельность: рисуют на земле с помощью подходящих веток; строят снежные крепости, лепят снеговика.</vt:lpstr>
      <vt:lpstr>Экспериментирование:  опыты проводятся исходя из заданных детьми вопросов!</vt:lpstr>
      <vt:lpstr>Экологическое развитие:  поддерживаем предложения детей! Артём предложил посадить семечко яблока.</vt:lpstr>
      <vt:lpstr>Работа с родителями в русле поддержки детской инициативы: - размещение проектов и фотоотчётов на сайте МБДОУ; - оформление фотоотчётов по разным видам деятельности в распечатанном виде; - фотовыставки в раздевалке группы; - папка рисунков в свободной изобразительной деятельности; - выставка детских работ по конструированию; - размещение фото и видео в Whats App, группа «Золотой улей».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Утро радостных встреч!</dc:title>
  <dc:creator>USER</dc:creator>
  <cp:lastModifiedBy>USER</cp:lastModifiedBy>
  <cp:revision>70</cp:revision>
  <dcterms:created xsi:type="dcterms:W3CDTF">2018-03-25T06:18:42Z</dcterms:created>
  <dcterms:modified xsi:type="dcterms:W3CDTF">2019-09-22T13:01:07Z</dcterms:modified>
</cp:coreProperties>
</file>