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Как мы вырастили лук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2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По мотивам сказки «Репка»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Мы придумывали вслух,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Как садила бабка горький,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Но вполне полезный лук.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E:\Семья\Фото 01.01.14\DSC04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2164"/>
            <a:ext cx="4050973" cy="30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Семья\Фото 01.01.14\DSC04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99" y="3761182"/>
            <a:ext cx="4025616" cy="30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4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Мы садили, поливали,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 нисколько не устали!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E:\Семья\Фото 01.01.14\DSC04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8381"/>
            <a:ext cx="6179024" cy="46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4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620686"/>
            <a:ext cx="3538736" cy="5688633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Скоро вырос лук большой,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Весь зеленый,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Вот такой!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E:\Семья\Фото 01.01.14\DSC04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9520" y="1331767"/>
            <a:ext cx="5688632" cy="42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923" y="-459432"/>
            <a:ext cx="8375836" cy="25922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Затем игру нарисовали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«Что сначала, что потом»,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Чтобы все вокруг узнали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 нашем луке золотом.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E:\Семья\Фото 01.01.14\DSC04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0170" y="232040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Семья\Фото 01.01.14\DSC04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8251" y="2314756"/>
            <a:ext cx="3759465" cy="28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Семья\Фото 01.01.14\DSC04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8869" y="3469554"/>
            <a:ext cx="3879833" cy="29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2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Желаем и Вам хорошего урожая!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19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Как мы вырастили лук</vt:lpstr>
      <vt:lpstr>По мотивам сказки «Репка»  Мы придумывали вслух,  Как садила бабка горький,  Но вполне полезный лук.</vt:lpstr>
      <vt:lpstr>Мы садили, поливали, И нисколько не устали!</vt:lpstr>
      <vt:lpstr>Скоро вырос лук большой, Весь зеленый, Вот такой!</vt:lpstr>
      <vt:lpstr>Затем игру нарисовали «Что сначала, что потом», Чтобы все вокруг узнали О нашем луке золотом.</vt:lpstr>
      <vt:lpstr>Желаем и Вам хорошего урожая!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вырастили лук</dc:title>
  <dc:creator>дс144</dc:creator>
  <cp:lastModifiedBy>дс144</cp:lastModifiedBy>
  <cp:revision>2</cp:revision>
  <dcterms:created xsi:type="dcterms:W3CDTF">2017-01-27T06:40:17Z</dcterms:created>
  <dcterms:modified xsi:type="dcterms:W3CDTF">2017-01-27T06:59:30Z</dcterms:modified>
</cp:coreProperties>
</file>