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12"/>
  </p:handoutMasterIdLst>
  <p:sldIdLst>
    <p:sldId id="257" r:id="rId5"/>
    <p:sldId id="263" r:id="rId6"/>
    <p:sldId id="264" r:id="rId7"/>
    <p:sldId id="267" r:id="rId8"/>
    <p:sldId id="265" r:id="rId9"/>
    <p:sldId id="266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44" d="100"/>
          <a:sy n="44" d="100"/>
        </p:scale>
        <p:origin x="48" y="79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80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8" y="1898977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0" y="2585668"/>
            <a:ext cx="2417069" cy="34564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90" y="2889345"/>
            <a:ext cx="2115316" cy="3145542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0" y="2585668"/>
            <a:ext cx="2417069" cy="34564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90" y="2889345"/>
            <a:ext cx="2115316" cy="3145542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7" y="2744164"/>
            <a:ext cx="2298197" cy="32979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984" y="2290011"/>
            <a:ext cx="1642875" cy="375209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7" y="2744164"/>
            <a:ext cx="2298197" cy="32979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984" y="2290011"/>
            <a:ext cx="1642875" cy="375209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5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34" y="2399740"/>
            <a:ext cx="1463043" cy="36423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06" y="2320491"/>
            <a:ext cx="2002540" cy="372161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34" y="2399740"/>
            <a:ext cx="1463043" cy="36423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06" y="2320491"/>
            <a:ext cx="2002540" cy="372161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0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9" y="2195523"/>
            <a:ext cx="2176276" cy="38465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446" y="2180283"/>
            <a:ext cx="2575565" cy="386182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9" y="2195523"/>
            <a:ext cx="2176276" cy="38465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446" y="2180283"/>
            <a:ext cx="2575565" cy="3861824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6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101" y="505796"/>
            <a:ext cx="6388621" cy="44836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49" y="1482683"/>
            <a:ext cx="6614173" cy="2529845"/>
          </a:xfrm>
          <a:prstGeom prst="rect">
            <a:avLst/>
          </a:prstGeom>
        </p:spPr>
      </p:pic>
      <p:sp>
        <p:nvSpPr>
          <p:cNvPr id="1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676968" y="2569705"/>
            <a:ext cx="6614173" cy="699587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б</a:t>
            </a:r>
            <a:r>
              <a:rPr lang="en-US" dirty="0"/>
              <a:t> </a:t>
            </a:r>
            <a:r>
              <a:rPr lang="ru-RU" dirty="0"/>
              <a:t>р</a:t>
            </a:r>
            <a:r>
              <a:rPr lang="en-US" dirty="0"/>
              <a:t> </a:t>
            </a:r>
            <a:r>
              <a:rPr lang="ru-RU" dirty="0"/>
              <a:t>а</a:t>
            </a:r>
            <a:r>
              <a:rPr lang="en-US" dirty="0"/>
              <a:t> </a:t>
            </a:r>
            <a:r>
              <a:rPr lang="ru-RU" dirty="0"/>
              <a:t>з</a:t>
            </a:r>
            <a:r>
              <a:rPr lang="en-US" dirty="0"/>
              <a:t> </a:t>
            </a:r>
            <a:r>
              <a:rPr lang="ru-RU" dirty="0"/>
              <a:t>е</a:t>
            </a:r>
            <a:r>
              <a:rPr lang="en-US" dirty="0"/>
              <a:t> </a:t>
            </a:r>
            <a:r>
              <a:rPr lang="ru-RU" dirty="0"/>
              <a:t>ц</a:t>
            </a:r>
            <a:r>
              <a:rPr lang="en-US" dirty="0"/>
              <a:t>  </a:t>
            </a:r>
            <a:r>
              <a:rPr lang="ru-RU" dirty="0"/>
              <a:t>з</a:t>
            </a:r>
            <a:r>
              <a:rPr lang="en-US" dirty="0"/>
              <a:t> </a:t>
            </a:r>
            <a:r>
              <a:rPr lang="ru-RU" dirty="0"/>
              <a:t>а</a:t>
            </a:r>
            <a:r>
              <a:rPr lang="en-US" dirty="0"/>
              <a:t> </a:t>
            </a:r>
            <a:r>
              <a:rPr lang="ru-RU" dirty="0"/>
              <a:t>г</a:t>
            </a:r>
            <a:r>
              <a:rPr lang="en-US" dirty="0"/>
              <a:t> </a:t>
            </a:r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л</a:t>
            </a:r>
            <a:r>
              <a:rPr lang="en-US" dirty="0"/>
              <a:t> </a:t>
            </a:r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в</a:t>
            </a:r>
            <a:r>
              <a:rPr lang="en-US" dirty="0"/>
              <a:t> </a:t>
            </a:r>
            <a:r>
              <a:rPr lang="ru-RU" dirty="0"/>
              <a:t>к</a:t>
            </a:r>
            <a:r>
              <a:rPr lang="en-US" dirty="0"/>
              <a:t> </a:t>
            </a:r>
            <a:r>
              <a:rPr lang="ru-RU" dirty="0"/>
              <a:t>а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86" y="2569705"/>
            <a:ext cx="1690142" cy="368398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098" y="4089357"/>
            <a:ext cx="1563627" cy="195377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302" y="1959719"/>
            <a:ext cx="2320644" cy="408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0.00078 -0.134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67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54167E-6 -4.44444E-6 L 0.00065 -0.16851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842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79167E-6 -4.44444E-6 L -0.0004 -0.17407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870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2.96296E-6 L 0.1987 -0.004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5" y="-20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54167E-6 -3.33333E-6 L -0.21927 0.0018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64" y="9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90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0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698" y="3292383"/>
            <a:ext cx="2115316" cy="3145542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900432" y="287684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FF0066"/>
                </a:solidFill>
              </a:rPr>
              <a:t>Г</a:t>
            </a:r>
            <a:r>
              <a:rPr lang="ru-RU" dirty="0" smtClean="0">
                <a:solidFill>
                  <a:srgbClr val="FF0066"/>
                </a:solidFill>
              </a:rPr>
              <a:t>имнастика с упражнениями: для профилактики плоскостопия и профилактики нарушений осанки</a:t>
            </a:r>
            <a:endParaRPr lang="ru-RU" dirty="0">
              <a:solidFill>
                <a:srgbClr val="FF0066"/>
              </a:solidFill>
            </a:endParaRPr>
          </a:p>
        </p:txBody>
      </p:sp>
      <p:pic>
        <p:nvPicPr>
          <p:cNvPr id="10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7900" y="4416550"/>
            <a:ext cx="573534" cy="505026"/>
          </a:xfrm>
          <a:prstGeom prst="rect">
            <a:avLst/>
          </a:prstGeom>
        </p:spPr>
      </p:pic>
      <p:grpSp>
        <p:nvGrpSpPr>
          <p:cNvPr id="11" name="Group 2"/>
          <p:cNvGrpSpPr/>
          <p:nvPr/>
        </p:nvGrpSpPr>
        <p:grpSpPr>
          <a:xfrm>
            <a:off x="420982" y="3182206"/>
            <a:ext cx="2417069" cy="3456439"/>
            <a:chOff x="3344569" y="426786"/>
            <a:chExt cx="2417069" cy="3456439"/>
          </a:xfrm>
        </p:grpSpPr>
        <p:pic>
          <p:nvPicPr>
            <p:cNvPr id="12" name="Рисунок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44569" y="426786"/>
              <a:ext cx="1863051" cy="3456439"/>
            </a:xfrm>
            <a:prstGeom prst="rect">
              <a:avLst/>
            </a:prstGeom>
          </p:spPr>
        </p:pic>
        <p:pic>
          <p:nvPicPr>
            <p:cNvPr id="13" name="Рисунок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06898" y="2129883"/>
              <a:ext cx="754740" cy="3791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6 7.40741E-7 L -0.19362 0.00648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32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4.81481E-6 C 0.00443 -0.00741 0.01992 -0.01413 0.02565 -0.01413 C 0.06016 -0.01413 0.09584 0.09884 0.09584 0.21203 C 0.09584 0.15486 0.1138 0.09884 0.13047 0.09884 C 0.14831 0.09884 0.16498 0.15555 0.16498 0.21203 C 0.16498 0.18379 0.17383 0.15486 0.18282 0.15486 C 0.19167 0.15486 0.20065 0.18287 0.20065 0.21203 C 0.20065 0.19722 0.20521 0.18379 0.20951 0.18379 C 0.21407 0.18379 0.21836 0.19814 0.21836 0.21203 C 0.21836 0.20439 0.22058 0.19722 0.22292 0.19722 C 0.22409 0.19722 0.22735 0.20486 0.22735 0.21203 C 0.22735 0.2081 0.22852 0.20439 0.22956 0.20439 C 0.22956 0.20532 0.23177 0.20787 0.23177 0.21203 C 0.23177 0.20995 0.23177 0.2081 0.23295 0.2081 C 0.23295 0.20902 0.23412 0.21018 0.23412 0.21203 C 0.23412 0.21111 0.23412 0.20995 0.23412 0.20902 C 0.23529 0.20902 0.23529 0.20995 0.23529 0.21111 C 0.23646 0.21111 0.23646 0.21018 0.23646 0.20902 C 0.23763 0.20902 0.23763 0.20995 0.23763 0.21111 " pathEditMode="relative" rAng="0" ptsTypes="AAAAAAAAAAAAAAAAAAA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5668"/>
            <a:ext cx="2417069" cy="34564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252" y="2896565"/>
            <a:ext cx="2115316" cy="31455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820" y="750496"/>
            <a:ext cx="6871490" cy="597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4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4387"/>
            <a:ext cx="2298197" cy="32979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125" y="1684387"/>
            <a:ext cx="1642875" cy="37520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97" y="345066"/>
            <a:ext cx="7965154" cy="6512934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158914"/>
              </p:ext>
            </p:extLst>
          </p:nvPr>
        </p:nvGraphicFramePr>
        <p:xfrm>
          <a:off x="92075" y="92075"/>
          <a:ext cx="1414463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Объект упаковщика для оболочки" showAsIcon="1" r:id="rId6" imgW="1413720" imgH="582120" progId="Package">
                  <p:embed/>
                </p:oleObj>
              </mc:Choice>
              <mc:Fallback>
                <p:oleObj name="Объект упаковщика для оболочки" showAsIcon="1" r:id="rId6" imgW="1413720" imgH="5821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1414463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854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315" y="195942"/>
            <a:ext cx="8643258" cy="648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1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8474" y="3872392"/>
            <a:ext cx="3778382" cy="240284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66"/>
                </a:solidFill>
              </a:rPr>
              <a:t>Упражнения для профилактики нарушений осанки </a:t>
            </a:r>
            <a:endParaRPr lang="ru-RU" dirty="0">
              <a:solidFill>
                <a:srgbClr val="FF0066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44" y="2968848"/>
            <a:ext cx="1463043" cy="36423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143" y="2708792"/>
            <a:ext cx="2002540" cy="37216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112357" y="2337286"/>
            <a:ext cx="410058" cy="37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6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-4.07407E-6 C -0.06419 -0.00926 -0.12356 -0.03263 -0.19192 -0.02708 C -0.24049 -0.0206 -0.2862 -0.01666 -0.33294 0.02848 C -0.38672 0.08033 -0.42734 0.13403 -0.44922 0.19561 L -0.55403 0.48033 " pathEditMode="relative" rAng="20040000" ptsTypes="AAA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86" y="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033" y="1887487"/>
            <a:ext cx="2575565" cy="38618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03" y="157819"/>
            <a:ext cx="4743450" cy="64484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979" y="157818"/>
            <a:ext cx="4010021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9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9808" y="2569705"/>
            <a:ext cx="6614173" cy="69958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dirty="0" smtClean="0"/>
              <a:t>М</a:t>
            </a:r>
            <a:r>
              <a:rPr lang="en-US" dirty="0" smtClean="0"/>
              <a:t> </a:t>
            </a:r>
            <a:r>
              <a:rPr lang="ru-RU" dirty="0" smtClean="0"/>
              <a:t>о</a:t>
            </a:r>
            <a:r>
              <a:rPr lang="en-US" dirty="0" smtClean="0"/>
              <a:t> </a:t>
            </a:r>
            <a:r>
              <a:rPr lang="ru-RU" dirty="0" smtClean="0"/>
              <a:t>л</a:t>
            </a:r>
            <a:r>
              <a:rPr lang="en-US" dirty="0" smtClean="0"/>
              <a:t> </a:t>
            </a:r>
            <a:r>
              <a:rPr lang="ru-RU" dirty="0" smtClean="0"/>
              <a:t>о</a:t>
            </a:r>
            <a:r>
              <a:rPr lang="en-US" dirty="0" smtClean="0"/>
              <a:t> </a:t>
            </a:r>
            <a:r>
              <a:rPr lang="ru-RU" dirty="0" smtClean="0"/>
              <a:t>д</a:t>
            </a:r>
            <a:r>
              <a:rPr lang="en-US" dirty="0" smtClean="0"/>
              <a:t> </a:t>
            </a:r>
            <a:r>
              <a:rPr lang="ru-RU" dirty="0" smtClean="0"/>
              <a:t>е</a:t>
            </a:r>
            <a:r>
              <a:rPr lang="en-US" dirty="0" smtClean="0"/>
              <a:t> </a:t>
            </a:r>
            <a:r>
              <a:rPr lang="ru-RU" dirty="0" smtClean="0"/>
              <a:t>ц</a:t>
            </a:r>
            <a:r>
              <a:rPr lang="en-US" dirty="0" smtClean="0"/>
              <a:t> 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896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2FF6AE2C-0855-4436-BAB0-964168DB80F7}" vid="{82FFDBF2-270A-4196-BBA2-1947BAF14E3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2C15FF-1675-4B64-8D0C-D78E36D0F68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4F8F9056-19CC-403D-A4E3-D0BFC3D9E6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67FFB0-F441-4120-8FA0-C46780EE30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с играющими детьми</Template>
  <TotalTime>0</TotalTime>
  <Words>24</Words>
  <Application>Microsoft Office PowerPoint</Application>
  <PresentationFormat>Широкоэкранный</PresentationFormat>
  <Paragraphs>3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Segoe UI</vt:lpstr>
      <vt:lpstr>Тема1</vt:lpstr>
      <vt:lpstr>Пакет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Упражнения для профилактики нарушений осанки </vt:lpstr>
      <vt:lpstr>Презентация PowerPoint</vt:lpstr>
      <vt:lpstr>М о л о д е ц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2020-04-05T07:59:51Z</dcterms:created>
  <dcterms:modified xsi:type="dcterms:W3CDTF">2020-04-05T08:26:03Z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