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3000" y="-1143000"/>
            <a:ext cx="6858000" cy="9144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71599" y="1172649"/>
            <a:ext cx="75323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Упражнение: «Самолёт»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7857" y="2708920"/>
            <a:ext cx="815980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Цель: Развитие высоты голоса</a:t>
            </a:r>
          </a:p>
          <a:p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20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 Самолёт высоко летит – </a:t>
            </a:r>
            <a:r>
              <a:rPr lang="ru-RU" sz="2000" b="1" i="1" dirty="0" err="1" smtClean="0">
                <a:solidFill>
                  <a:schemeClr val="accent1">
                    <a:lumMod val="75000"/>
                  </a:schemeClr>
                </a:solidFill>
              </a:rPr>
              <a:t>пропеваем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 звук 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</a:rPr>
              <a:t>[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У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</a:rPr>
              <a:t>]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 высоким голосом</a:t>
            </a:r>
          </a:p>
          <a:p>
            <a:pPr marL="342900" indent="-342900">
              <a:buFont typeface="Wingdings" pitchFamily="2" charset="2"/>
              <a:buChar char="v"/>
            </a:pPr>
            <a:endParaRPr lang="ru-RU" sz="20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Самолёт низко летит – </a:t>
            </a:r>
            <a:r>
              <a:rPr lang="ru-RU" sz="2000" b="1" i="1" dirty="0" err="1" smtClean="0">
                <a:solidFill>
                  <a:schemeClr val="accent1">
                    <a:lumMod val="75000"/>
                  </a:schemeClr>
                </a:solidFill>
              </a:rPr>
              <a:t>пропеваем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 звук 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</a:rPr>
              <a:t>[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У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</a:rPr>
              <a:t>]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 низким голосом.</a:t>
            </a:r>
          </a:p>
          <a:p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966" y="3429000"/>
            <a:ext cx="3599695" cy="359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333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 advClick="0" advTm="5000">
        <p:circle/>
      </p:transition>
    </mc:Choice>
    <mc:Fallback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64288" y="-459432"/>
            <a:ext cx="2232248" cy="22322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50166" y="2528900"/>
            <a:ext cx="1800200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0346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25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6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6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3001" y="-1143001"/>
            <a:ext cx="6858000" cy="914400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71076" y="1412776"/>
            <a:ext cx="820186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Упражнение: «Воздушный шар»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2636912"/>
            <a:ext cx="72728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Цель: Развитие силы голоса.</a:t>
            </a:r>
          </a:p>
          <a:p>
            <a:r>
              <a:rPr lang="ru-RU" sz="2400" b="1" i="1" dirty="0" err="1" smtClean="0">
                <a:solidFill>
                  <a:srgbClr val="FF0000"/>
                </a:solidFill>
              </a:rPr>
              <a:t>Пропевать</a:t>
            </a:r>
            <a:r>
              <a:rPr lang="ru-RU" sz="2400" b="1" i="1" dirty="0" smtClean="0">
                <a:solidFill>
                  <a:srgbClr val="FF0000"/>
                </a:solidFill>
              </a:rPr>
              <a:t> можно любые гласные.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rgbClr val="FF0000"/>
                </a:solidFill>
              </a:rPr>
              <a:t>По мере удаления воздушного шара сила голоса уменьшается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rgbClr val="FF0000"/>
                </a:solidFill>
              </a:rPr>
              <a:t> </a:t>
            </a:r>
            <a:r>
              <a:rPr lang="ru-RU" sz="2400" b="1" i="1" dirty="0">
                <a:solidFill>
                  <a:srgbClr val="FF0000"/>
                </a:solidFill>
              </a:rPr>
              <a:t>П</a:t>
            </a:r>
            <a:r>
              <a:rPr lang="ru-RU" sz="2400" b="1" i="1" dirty="0" smtClean="0">
                <a:solidFill>
                  <a:srgbClr val="FF0000"/>
                </a:solidFill>
              </a:rPr>
              <a:t>ри приближении - увеличивается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45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69518" y="0"/>
            <a:ext cx="2274482" cy="324035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2732" y="3617641"/>
            <a:ext cx="2274482" cy="324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66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75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6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6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66</Words>
  <Application>Microsoft Office PowerPoint</Application>
  <PresentationFormat>Экран (4:3)</PresentationFormat>
  <Paragraphs>12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Мама</dc:creator>
  <cp:lastModifiedBy>Мама</cp:lastModifiedBy>
  <cp:revision>8</cp:revision>
  <dcterms:created xsi:type="dcterms:W3CDTF">2011-06-19T15:44:11Z</dcterms:created>
  <dcterms:modified xsi:type="dcterms:W3CDTF">2011-06-19T16:40:54Z</dcterms:modified>
</cp:coreProperties>
</file>