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581A-39CB-4D1D-8C29-391F3873E79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70A7-5640-4BA9-8FCE-BA03A7351A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Я служу сейчас на флоте,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Слух хороший у меня.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Есть такой же и в пехоте -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Дружим с рацией не зря!</a:t>
            </a:r>
          </a:p>
        </p:txBody>
      </p:sp>
      <p:pic>
        <p:nvPicPr>
          <p:cNvPr id="3" name="Рисунок 2" descr="d3d3Lm5hbm9uZXdzbmV0LnJ1L2ZpbGVzL3VzZXJzL3UzLzIwMTIvMDgvNTU1NjM5ODAuanB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836712"/>
            <a:ext cx="3037641" cy="458112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Самолёт стоит на взлёте,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Я готов уж быть в полёте.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Жду заветный тот приказ,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Защищать, чтоб с неба вас!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3214"/>
            <a:ext cx="4023921" cy="267213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Родина дала приказ,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И он сразу на Кавказ!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Прыгнул ночью с парашютом -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err="1"/>
              <a:t>ДорогА</a:t>
            </a:r>
            <a:r>
              <a:rPr lang="ru-RU" sz="2800" b="1" i="1" dirty="0"/>
              <a:t>, порой минута!</a:t>
            </a:r>
          </a:p>
        </p:txBody>
      </p:sp>
      <p:pic>
        <p:nvPicPr>
          <p:cNvPr id="4" name="Рисунок 3" descr="gringo4009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764704"/>
            <a:ext cx="3582144" cy="477619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Можешь ты солдатом стать,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Плавать, ездить и летать,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А в строю ходить охота –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Ждёт тебя, солдат, …</a:t>
            </a:r>
          </a:p>
        </p:txBody>
      </p:sp>
      <p:pic>
        <p:nvPicPr>
          <p:cNvPr id="3" name="Рисунок 2" descr="revell-usmarineinfanterie-ww-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3960440" cy="39604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На тропе, на берегу,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Преграждает путь врагу</a:t>
            </a:r>
          </a:p>
        </p:txBody>
      </p:sp>
      <p:pic>
        <p:nvPicPr>
          <p:cNvPr id="4" name="Рисунок 3" descr="pogranich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764704"/>
            <a:ext cx="3438525" cy="4876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Подрасту, и вслед за братом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Тоже буду я солдатом,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Буду помогать ему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Охранять свою …</a:t>
            </a: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3884592" cy="244827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Глазами не увидишь,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Руками не возьмешь,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А без него в атаку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Не пойдешь.</a:t>
            </a:r>
          </a:p>
        </p:txBody>
      </p:sp>
      <p:pic>
        <p:nvPicPr>
          <p:cNvPr id="3" name="Рисунок 2" descr="N7F77F72B10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130654" cy="35010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Арка 6"/>
          <p:cNvSpPr/>
          <p:nvPr/>
        </p:nvSpPr>
        <p:spPr>
          <a:xfrm>
            <a:off x="755576" y="404664"/>
            <a:ext cx="7488832" cy="2873514"/>
          </a:xfrm>
          <a:prstGeom prst="blockArc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Победа!!!</a:t>
            </a:r>
            <a:endParaRPr lang="ru-RU" sz="8800" b="1" cap="none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66563"/>
            <a:ext cx="5976664" cy="373591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Майский праздник -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День Победы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Отмечает вся страна.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Надевают наши деды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Боевые ордена.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Их с утра зовёт дорога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На торжественный парад.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И задумчиво с порога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Вслед им бабушки глядят.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09135eb9d880a78d408282ce1e8a05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4231670" cy="298629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250706"/>
          </a:xfrm>
        </p:spPr>
        <p:txBody>
          <a:bodyPr>
            <a:normAutofit/>
          </a:bodyPr>
          <a:lstStyle/>
          <a:p>
            <a:r>
              <a:rPr lang="ru-RU" sz="2800" b="1" i="1" dirty="0"/>
              <a:t>Двадцать третье февраля –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Этот праздник знаем.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Подскажите, а кого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Всё же поздравляем?</a:t>
            </a:r>
          </a:p>
        </p:txBody>
      </p:sp>
      <p:pic>
        <p:nvPicPr>
          <p:cNvPr id="4" name="Рисунок 3" descr="zaschitn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Машина эта непростая,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Машина эта — боевая!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Как трактор, только с «хоботком» -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Всем «прикурить» даёт кругом.</a:t>
            </a:r>
          </a:p>
        </p:txBody>
      </p:sp>
      <p:pic>
        <p:nvPicPr>
          <p:cNvPr id="4" name="Рисунок 3" descr="tan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562524" cy="25202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954562"/>
          </a:xfrm>
        </p:spPr>
        <p:txBody>
          <a:bodyPr>
            <a:normAutofit/>
          </a:bodyPr>
          <a:lstStyle/>
          <a:p>
            <a:r>
              <a:rPr lang="ru-RU" sz="2800" b="1" i="1" dirty="0"/>
              <a:t>Моряком ты можешь стать,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Чтоб границу охранять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И служить не на земле,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А на военном ...</a:t>
            </a:r>
          </a:p>
        </p:txBody>
      </p:sp>
      <p:pic>
        <p:nvPicPr>
          <p:cNvPr id="3" name="Рисунок 2" descr="5ac0b05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589779" cy="253848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Что на плечах у военных?</a:t>
            </a:r>
          </a:p>
        </p:txBody>
      </p:sp>
      <p:pic>
        <p:nvPicPr>
          <p:cNvPr id="3" name="Рисунок 2" descr="30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412776"/>
            <a:ext cx="4305834" cy="32403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В форме ровно все стоят,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И молчание хранят,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Поздравляем мы отряд,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Нашей Родины …</a:t>
            </a:r>
          </a:p>
        </p:txBody>
      </p:sp>
      <p:pic>
        <p:nvPicPr>
          <p:cNvPr id="3" name="Рисунок 2" descr="94339741_604_ad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600400" cy="323007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Папа маленького роста,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Но красивый, как артист,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Двигатель заводит просто,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Значит, папочка ...</a:t>
            </a:r>
          </a:p>
        </p:txBody>
      </p:sp>
      <p:pic>
        <p:nvPicPr>
          <p:cNvPr id="4" name="Рисунок 3" descr="17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7309" y="1340768"/>
            <a:ext cx="4088168" cy="273630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/>
          </a:bodyPr>
          <a:lstStyle/>
          <a:p>
            <a:r>
              <a:rPr lang="ru-RU" sz="2800" b="1" i="1" dirty="0"/>
              <a:t>Любит он на море качку,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Ходит тихо он, в раскачку,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Бородой подчас зарос,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Старый, доблестный…</a:t>
            </a:r>
          </a:p>
        </p:txBody>
      </p:sp>
      <p:pic>
        <p:nvPicPr>
          <p:cNvPr id="3" name="Рисунок 2" descr="Р. Подобедов. Матрос. 1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2950" y="836712"/>
            <a:ext cx="3661175" cy="410445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76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Майский праздник - День Победы Отмечает вся страна. Надевают наши деды Боевые ордена.  Их с утра зовёт дорога На торжественный парад. И задумчиво с порога Вслед им бабушки глядят.  </vt:lpstr>
      <vt:lpstr>Двадцать третье февраля – Этот праздник знаем. Подскажите, а кого Всё же поздравляем?</vt:lpstr>
      <vt:lpstr>Машина эта непростая, Машина эта — боевая! Как трактор, только с «хоботком» - Всем «прикурить» даёт кругом.</vt:lpstr>
      <vt:lpstr>Моряком ты можешь стать, Чтоб границу охранять И служить не на земле, А на военном ...</vt:lpstr>
      <vt:lpstr>Что на плечах у военных?</vt:lpstr>
      <vt:lpstr>В форме ровно все стоят, И молчание хранят, Поздравляем мы отряд, Нашей Родины …</vt:lpstr>
      <vt:lpstr>Папа маленького роста, Но красивый, как артист, Двигатель заводит просто, Значит, папочка ...</vt:lpstr>
      <vt:lpstr>Любит он на море качку, Ходит тихо он, в раскачку, Бородой подчас зарос, Старый, доблестный…</vt:lpstr>
      <vt:lpstr>Я служу сейчас на флоте, Слух хороший у меня. Есть такой же и в пехоте - Дружим с рацией не зря!</vt:lpstr>
      <vt:lpstr>Самолёт стоит на взлёте, Я готов уж быть в полёте. Жду заветный тот приказ, Защищать, чтоб с неба вас!</vt:lpstr>
      <vt:lpstr>Родина дала приказ, И он сразу на Кавказ! Прыгнул ночью с парашютом - ДорогА, порой минута!</vt:lpstr>
      <vt:lpstr>Можешь ты солдатом стать, Плавать, ездить и летать, А в строю ходить охота – Ждёт тебя, солдат, …</vt:lpstr>
      <vt:lpstr>На тропе, на берегу, Преграждает путь врагу</vt:lpstr>
      <vt:lpstr>Подрасту, и вслед за братом Тоже буду я солдатом, Буду помогать ему Охранять свою …</vt:lpstr>
      <vt:lpstr>Глазами не увидишь, Руками не возьмешь, А без него в атаку Не пойдешь.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Анна</cp:lastModifiedBy>
  <cp:revision>19</cp:revision>
  <dcterms:created xsi:type="dcterms:W3CDTF">2014-04-12T10:45:54Z</dcterms:created>
  <dcterms:modified xsi:type="dcterms:W3CDTF">2014-04-16T07:34:33Z</dcterms:modified>
</cp:coreProperties>
</file>