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8" r:id="rId8"/>
    <p:sldId id="266" r:id="rId9"/>
    <p:sldId id="270" r:id="rId10"/>
    <p:sldId id="261" r:id="rId11"/>
    <p:sldId id="264" r:id="rId12"/>
    <p:sldId id="265" r:id="rId13"/>
    <p:sldId id="269" r:id="rId14"/>
    <p:sldId id="263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25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4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0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1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7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2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2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4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4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6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006FF9-9572-40A6-AC84-E7E12B59EA17}" type="datetimeFigureOut">
              <a:rPr lang="ru-RU" smtClean="0"/>
              <a:t>22.05.2019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809CE31-FB61-4530-A726-928C8E35F63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1"/>
            <a:ext cx="7086600" cy="1851176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Конструктивно-модельная деятельность детей 5-6 лет в группы компенсирующей направленности </a:t>
            </a:r>
            <a:b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13.</a:t>
            </a:r>
            <a:endParaRPr lang="ru-RU" sz="2800" b="1" i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6775" y="4934419"/>
            <a:ext cx="3328988" cy="1488757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Корнийчук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Т.Н., 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5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5019485" cy="149961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br>
              <a:rPr lang="ru-RU" sz="36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разных видов  конструктора. </a:t>
            </a:r>
            <a:endParaRPr lang="ru-RU" sz="3600" b="1" i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024128" y="2257425"/>
            <a:ext cx="4890896" cy="3762375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технический вид конструирования.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вид конструирования развивает умственные способности детей, пространственное и логическое мышления, воображение и творческие способности; обогащает игровую деятельность детей.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835025"/>
            <a:ext cx="5184775" cy="5184775"/>
          </a:xfrm>
        </p:spPr>
      </p:pic>
    </p:spTree>
    <p:extLst>
      <p:ext uri="{BB962C8B-B14F-4D97-AF65-F5344CB8AC3E}">
        <p14:creationId xmlns:p14="http://schemas.microsoft.com/office/powerpoint/2010/main" val="279068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0" y="1945478"/>
            <a:ext cx="5118503" cy="3412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3" y="1945478"/>
            <a:ext cx="5133975" cy="342265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14997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Многоэтажное здание «</a:t>
            </a:r>
            <a:r>
              <a:rPr lang="ru-RU" sz="2800" b="1" i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ысоцкий» - </a:t>
            </a:r>
            <a:b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крупного конструктора «</a:t>
            </a:r>
            <a:r>
              <a:rPr lang="ru-RU" sz="2800" b="1" i="1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 «Наш </a:t>
            </a:r>
            <a:r>
              <a:rPr lang="ru-RU" sz="2800" b="1" i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Екатеринбург».</a:t>
            </a:r>
            <a:endParaRPr lang="ru-RU" sz="2800" b="1" i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04" y="4644816"/>
            <a:ext cx="2673418" cy="174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83" y="317446"/>
            <a:ext cx="2754369" cy="2754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83" y="3491651"/>
            <a:ext cx="2754369" cy="2754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0" y="3458315"/>
            <a:ext cx="2787705" cy="2787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40" y="317446"/>
            <a:ext cx="2754368" cy="2754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29" y="317446"/>
            <a:ext cx="2754369" cy="2754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28" y="3654480"/>
            <a:ext cx="2754369" cy="27543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91534" y="2911532"/>
            <a:ext cx="4264960" cy="903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Мебель для кукол Кати и Ани. </a:t>
            </a:r>
            <a:b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По лексической теме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«Мебель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».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13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133279" cy="1741932"/>
          </a:xfrm>
        </p:spPr>
        <p:txBody>
          <a:bodyPr>
            <a:normAutofit fontScale="90000"/>
          </a:bodyPr>
          <a:lstStyle/>
          <a:p>
            <a:r>
              <a:rPr lang="ru-RU" sz="24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геометрических фигур и счётных палочек </a:t>
            </a:r>
            <a:r>
              <a:rPr lang="ru-RU" sz="2400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пространственное и логическое мышление, творческие способности, закрепляет знание геометрических фигур.</a:t>
            </a:r>
            <a:endParaRPr lang="ru-RU" sz="2400" i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9" y="585216"/>
            <a:ext cx="2805114" cy="2805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10" y="3515865"/>
            <a:ext cx="2805113" cy="2805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56" y="585216"/>
            <a:ext cx="2805113" cy="28051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56" y="3515865"/>
            <a:ext cx="2795018" cy="2795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13" y="2811715"/>
            <a:ext cx="4204907" cy="28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1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838" y="142875"/>
            <a:ext cx="1035843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Ч</a:t>
            </a: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то </a:t>
            </a:r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должны уметь наши дети к концу учебного года:</a:t>
            </a:r>
            <a:endParaRPr lang="ru-RU" sz="2400" b="1" i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ru-RU" i="1" dirty="0" smtClean="0">
              <a:solidFill>
                <a:schemeClr val="accent2">
                  <a:lumMod val="75000"/>
                </a:schemeClr>
              </a:solidFill>
              <a:latin typeface="Curlz MT" panose="04040404050702020202" pitchFamily="82" charset="0"/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 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5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– 6 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лет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 – 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старшая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 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группа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:</a:t>
            </a:r>
            <a:endParaRPr lang="ru-RU" sz="1600" b="1" i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Дети могут: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1877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Строить предметы по представлению: дома, транспорт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1877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Самостоятельно анализировать постройку и преобразовывать ее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1877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Планировать этапы создания постройки, игрушки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1877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Создавать постройку, игрушку из природного материала по рисунку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1877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Выполнять игрушки из бумаги по образцу взрослого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31877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Самостоятельно отбирать нужный для работы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материал.</a:t>
            </a:r>
          </a:p>
          <a:p>
            <a:pPr marL="318770">
              <a:buFont typeface="+mj-lt"/>
              <a:buAutoNum type="arabicPeriod"/>
            </a:pP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6-7 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лет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 – 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подготовительная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 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к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 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школе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 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группа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  <a:latin typeface="Curlz MT" panose="04040404050702020202" pitchFamily="82" charset="0"/>
              </a:rPr>
              <a:t>:</a:t>
            </a:r>
            <a:endParaRPr lang="ru-RU" sz="2000" b="1" i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Дети могут: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18034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Строить различные конструкции одного и того же объекта (пешеходный, автодорожный мост)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18034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Выстраивать комплексные постройки: улица, мост, транспорт по рисунку, схеме, словесной инструкции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18034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Создавать модели из пластмассового конструктора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18034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Самостоятельно изготовлять простые игрушки: самолет, коробочка, лодка, корзинка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180340">
              <a:buFont typeface="+mj-lt"/>
              <a:buAutoNum type="arabicPeriod"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Выполнять игрушки из природного и бросового материала самостоятельно  - по картинке, словесной инструкции. показа, прочно соединяя части.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46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01" y="1595891"/>
            <a:ext cx="7299326" cy="4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Термин «конструирование» означает приведение в определенное взаимоположение различных предметов, частей, элементов, от латинского слова </a:t>
            </a:r>
            <a:r>
              <a:rPr lang="ru-RU" sz="2800" i="1" cap="none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constructio</a:t>
            </a:r>
            <a:r>
              <a:rPr lang="ru-RU" sz="2800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- построение. </a:t>
            </a:r>
            <a:endParaRPr lang="ru-RU" sz="2800" b="1" i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01" y="2084832"/>
            <a:ext cx="5191125" cy="3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7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114404"/>
          </a:xfrm>
        </p:spPr>
        <p:txBody>
          <a:bodyPr>
            <a:normAutofit fontScale="90000"/>
          </a:bodyPr>
          <a:lstStyle/>
          <a:p>
            <a:r>
              <a:rPr lang="ru-RU" sz="28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в переводе с японского означает «сложенная бумага».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8649" y="1585913"/>
            <a:ext cx="4943475" cy="4729162"/>
          </a:xfrm>
        </p:spPr>
        <p:txBody>
          <a:bodyPr>
            <a:normAutofit fontScale="92500" lnSpcReduction="20000"/>
          </a:bodyPr>
          <a:lstStyle/>
          <a:p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самобытное японское искусство создания моделей различных предметов, животных, птиц, цветов путём сгибания листа бумаги</a:t>
            </a: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</a:t>
            </a:r>
          </a:p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способность контролировать с помощью мозга тонкие движения руки и пальцев;</a:t>
            </a:r>
          </a:p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улучшает пространственное мышление, умение мысленно оперировать с объёмными предметами;</a:t>
            </a:r>
          </a:p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 на практике с основными геометрическими понятиями;</a:t>
            </a:r>
          </a:p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 читать чертежи, по которым складывается бумага; работать по инструкции и показу;</a:t>
            </a:r>
          </a:p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творческие способности.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1421871"/>
            <a:ext cx="5678488" cy="4007380"/>
          </a:xfrm>
        </p:spPr>
      </p:pic>
    </p:spTree>
    <p:extLst>
      <p:ext uri="{BB962C8B-B14F-4D97-AF65-F5344CB8AC3E}">
        <p14:creationId xmlns:p14="http://schemas.microsoft.com/office/powerpoint/2010/main" val="79015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85762"/>
            <a:ext cx="9720072" cy="1018381"/>
          </a:xfrm>
        </p:spPr>
        <p:txBody>
          <a:bodyPr>
            <a:normAutofit/>
          </a:bodyPr>
          <a:lstStyle/>
          <a:p>
            <a:pPr algn="ctr"/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Оригами – это инструмент самообразования, развития </a:t>
            </a: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вкуса </a:t>
            </a:r>
            <a:b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отличный </a:t>
            </a: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устроить свой досуг.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7" y="1404143"/>
            <a:ext cx="3440906" cy="2293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28" y="3833020"/>
            <a:ext cx="3440906" cy="2293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34" y="1404142"/>
            <a:ext cx="3440906" cy="2293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91" y="1404142"/>
            <a:ext cx="3440906" cy="2293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78" y="3833020"/>
            <a:ext cx="3444477" cy="2296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85" y="3833020"/>
            <a:ext cx="2560542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300038"/>
            <a:ext cx="4634290" cy="765874"/>
          </a:xfrm>
        </p:spPr>
        <p:txBody>
          <a:bodyPr>
            <a:noAutofit/>
          </a:bodyPr>
          <a:lstStyle/>
          <a:p>
            <a:pPr algn="ctr"/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Поделки, изготовленные с использованием техники оригами.</a:t>
            </a:r>
            <a:endParaRPr lang="ru-RU" sz="2000" b="1" i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9" y="1065913"/>
            <a:ext cx="4010097" cy="25557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39" y="460443"/>
            <a:ext cx="4291012" cy="286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63" y="3552737"/>
            <a:ext cx="3176588" cy="3176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1" y="3856785"/>
            <a:ext cx="2831292" cy="2765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61" y="440455"/>
            <a:ext cx="2107820" cy="3161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27" y="3830723"/>
            <a:ext cx="4005263" cy="28986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750" y="3321117"/>
            <a:ext cx="3463127" cy="300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Корзина с яблоками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4201" y="3321117"/>
            <a:ext cx="2077680" cy="28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Колоски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24057" y="3014663"/>
            <a:ext cx="2477293" cy="306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Грибная полянка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51500" y="6244651"/>
            <a:ext cx="2831293" cy="37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Зайцы на лесной поляне.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91877" y="6386513"/>
            <a:ext cx="2443163" cy="34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Лебединое озеро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215563" y="6386513"/>
            <a:ext cx="1639888" cy="34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Цыплята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53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69" y="632111"/>
            <a:ext cx="2371725" cy="3557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1" y="628538"/>
            <a:ext cx="2374107" cy="356116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29084" y="900113"/>
            <a:ext cx="3643316" cy="1184720"/>
          </a:xfrm>
        </p:spPr>
        <p:txBody>
          <a:bodyPr>
            <a:noAutofit/>
          </a:bodyPr>
          <a:lstStyle/>
          <a:p>
            <a:pPr algn="ctr"/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Букеты тюльпанов в подарок мамам и бабушкам.</a:t>
            </a:r>
            <a:b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«Аленький цветочек».</a:t>
            </a:r>
            <a:b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 «Цветы».</a:t>
            </a:r>
            <a:endParaRPr lang="ru-RU" sz="2000" b="1" i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2" y="2435510"/>
            <a:ext cx="5262563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8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0" y="1928923"/>
            <a:ext cx="4688739" cy="31258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185" y="3035324"/>
            <a:ext cx="3443314" cy="3443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110" y="416747"/>
            <a:ext cx="3443314" cy="24693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64845" y="684343"/>
            <a:ext cx="2243137" cy="997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Открытка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к новому году </a:t>
            </a:r>
            <a:br>
              <a:rPr lang="ru-RU" sz="1600" dirty="0">
                <a:latin typeface="+mj-lt"/>
                <a:cs typeface="Times New Roman" panose="02020603050405020304" pitchFamily="18" charset="0"/>
              </a:rPr>
            </a:br>
            <a:r>
              <a:rPr lang="ru-RU" sz="1600" dirty="0">
                <a:latin typeface="+mj-lt"/>
                <a:cs typeface="Times New Roman" panose="02020603050405020304" pitchFamily="18" charset="0"/>
              </a:rPr>
              <a:t>«Дед Мороз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+mj-lt"/>
                <a:cs typeface="Times New Roman" panose="02020603050405020304" pitchFamily="18" charset="0"/>
              </a:rPr>
            </a:b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57449" y="4529139"/>
            <a:ext cx="1828799" cy="70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Муха - Цокотуха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72114" y="5800725"/>
            <a:ext cx="17145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  <a:cs typeface="Times New Roman" panose="02020603050405020304" pitchFamily="18" charset="0"/>
              </a:rPr>
              <a:t>Самолётики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7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371474"/>
            <a:ext cx="5633846" cy="1971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по сказу </a:t>
            </a:r>
            <a:br>
              <a:rPr lang="ru-RU" sz="24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ажова П.П. «Серебряное копытце».</a:t>
            </a:r>
            <a:br>
              <a:rPr lang="ru-RU" sz="24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кактусов.</a:t>
            </a:r>
            <a:br>
              <a:rPr lang="ru-RU" sz="2400" b="1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Ёлочки и горшочки сложены с использованием техники оригами.</a:t>
            </a:r>
            <a:br>
              <a:rPr lang="ru-RU" sz="2700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i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26" y="2514599"/>
            <a:ext cx="2486025" cy="3729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38" y="2514599"/>
            <a:ext cx="2500312" cy="3750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86" y="3486146"/>
            <a:ext cx="1852614" cy="2778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3" y="514919"/>
            <a:ext cx="1852614" cy="2778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86" y="514918"/>
            <a:ext cx="1852614" cy="27789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37" y="3529011"/>
            <a:ext cx="1809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cap="none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ракет с использованием техники оригами. Лексическая тема «космос».</a:t>
            </a:r>
            <a:endParaRPr lang="ru-RU" sz="3200" i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2084832"/>
            <a:ext cx="5062538" cy="3375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2084832"/>
            <a:ext cx="5105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60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239</TotalTime>
  <Words>261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Curlz MT</vt:lpstr>
      <vt:lpstr>Times New Roman</vt:lpstr>
      <vt:lpstr>Tw Cen MT</vt:lpstr>
      <vt:lpstr>Tw Cen MT Condensed</vt:lpstr>
      <vt:lpstr>Wingdings 3</vt:lpstr>
      <vt:lpstr>Интеграл</vt:lpstr>
      <vt:lpstr>Конструктивно-модельная деятельность детей 5-6 лет в группы компенсирующей направленности  № 13.</vt:lpstr>
      <vt:lpstr>Термин «конструирование» означает приведение в определенное взаимоположение различных предметов, частей, элементов, от латинского слова constructio - построение. </vt:lpstr>
      <vt:lpstr>Оригами в переводе с японского означает «сложенная бумага». </vt:lpstr>
      <vt:lpstr>Оригами – это инструмент самообразования, развития вкуса  и отличный способ устроить свой досуг.</vt:lpstr>
      <vt:lpstr>Поделки, изготовленные с использованием техники оригами.</vt:lpstr>
      <vt:lpstr>Букеты тюльпанов в подарок мамам и бабушкам.  «Аленький цветочек». Лексическая тема «Цветы».</vt:lpstr>
      <vt:lpstr>Презентация PowerPoint</vt:lpstr>
      <vt:lpstr> Коллективная работа по сказу  Бажова П.П. «Серебряное копытце».  Выставка кактусов.  Ёлочки и горшочки сложены с использованием техники оригами. </vt:lpstr>
      <vt:lpstr>Изготовление ракет с использованием техники оригами. Лексическая тема «космос».</vt:lpstr>
      <vt:lpstr>Конструирование  из разных видов  конструктора. </vt:lpstr>
      <vt:lpstr>Многоэтажное здание «Высоцкий» -  из крупного конструктора «лего». Лексическая тема «Наш город - Екатеринбург».</vt:lpstr>
      <vt:lpstr>Презентация PowerPoint</vt:lpstr>
      <vt:lpstr>Конструирование из геометрических фигур и счётных палочек развивает пространственное и логическое мышление, творческие способности, закрепляет знание геометрических фигур.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Конструктивно-модельная деятельность детей старшей группы компенсирующей направленности № 13</dc:title>
  <dc:creator>USER</dc:creator>
  <cp:lastModifiedBy>USER</cp:lastModifiedBy>
  <cp:revision>64</cp:revision>
  <dcterms:created xsi:type="dcterms:W3CDTF">2019-02-05T09:13:16Z</dcterms:created>
  <dcterms:modified xsi:type="dcterms:W3CDTF">2019-05-22T08:44:06Z</dcterms:modified>
</cp:coreProperties>
</file>