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notesMasterIdLst>
    <p:notesMasterId r:id="rId12"/>
  </p:notesMasterIdLst>
  <p:sldIdLst>
    <p:sldId id="289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8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B32B-D7E0-4882-B22E-990740466A87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E86A-D09A-40AE-AC5B-C70C2C4B5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8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79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8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1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5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9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5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9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9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3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5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B350-6AD6-437E-96D3-C35E8DD502C6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4842"/>
            <a:ext cx="9012576" cy="146031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«Познавательная викторина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 – мой край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родной».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07" y="1815152"/>
            <a:ext cx="6804167" cy="4499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80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941696"/>
            <a:ext cx="5459255" cy="8734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9" y="2059132"/>
            <a:ext cx="4806101" cy="3202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14" y="2059132"/>
            <a:ext cx="4803119" cy="3202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7" y="423081"/>
            <a:ext cx="4380933" cy="859809"/>
          </a:xfrm>
        </p:spPr>
        <p:txBody>
          <a:bodyPr>
            <a:noAutofit/>
          </a:bodyPr>
          <a:lstStyle/>
          <a:p>
            <a:pPr algn="l"/>
            <a:r>
              <a:rPr lang="ru-RU" sz="28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06.04.2018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859808" y="1078101"/>
            <a:ext cx="5568288" cy="3636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br>
              <a:rPr lang="ru-RU" sz="2000" b="1" i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(13 группа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5-6 лет (12 группа);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Г.В., учитель-логопед группы № 13;</a:t>
            </a:r>
            <a:b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Т.Н., воспитатель группы № 13,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Филимонова Н.В., воспитатель группы № 12; родители воспитанников группы № 13.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викторины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обобщения и систематизации знаний 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старшего дошкольного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о России и своей малой родине.</a:t>
            </a:r>
          </a:p>
          <a:p>
            <a:pPr marL="0" indent="0" algn="l">
              <a:buNone/>
            </a:pPr>
            <a:r>
              <a:rPr lang="ru-RU" sz="20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и социально-коммуникативное развитие, нравственно-патриотическое воспитание.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7" y="1528550"/>
            <a:ext cx="4943333" cy="3295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188" y="491319"/>
            <a:ext cx="8794212" cy="1439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– патриотическое воспитание.</a:t>
            </a:r>
            <a:br>
              <a:rPr lang="ru-RU" sz="31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«Урал – мой край родной». 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команды детей. В качестве жюри – родители группы № 13.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819" y="2162537"/>
            <a:ext cx="4906277" cy="327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3" y="2162537"/>
            <a:ext cx="4913195" cy="3275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58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58236" cy="10554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–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вторую часть пословицы о Родине.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94519"/>
            <a:ext cx="5008650" cy="3336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818" y="1922829"/>
            <a:ext cx="4966153" cy="3308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27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305937"/>
            <a:ext cx="8639032" cy="121104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–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из цветного картона флаг России.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16986"/>
            <a:ext cx="5079810" cy="3386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1516986"/>
            <a:ext cx="5079810" cy="3386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62" y="3947615"/>
            <a:ext cx="3891034" cy="2594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41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«Угадай гимн России» – </a:t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прослушивание гимна.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30" y="1780274"/>
            <a:ext cx="6318344" cy="421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15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322996"/>
            <a:ext cx="10481481" cy="124649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«Постройте жилище коренных жителей Урала –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хантов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манси. Чум».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8" y="1211842"/>
            <a:ext cx="4791501" cy="319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33" y="1211842"/>
            <a:ext cx="4980863" cy="3320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75" y="3737066"/>
            <a:ext cx="3934678" cy="2623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6" y="4532418"/>
            <a:ext cx="2770139" cy="1972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75" y="3737066"/>
            <a:ext cx="1853821" cy="2780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63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235279"/>
            <a:ext cx="9062113" cy="122503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 «Разрезные картинки» -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достопримечательности Екатеринбурга.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21" y="1281677"/>
            <a:ext cx="3660443" cy="2440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72" y="4024120"/>
            <a:ext cx="3660442" cy="244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21" y="4024119"/>
            <a:ext cx="3660443" cy="2440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4" y="1371941"/>
            <a:ext cx="321564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14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5" y="609600"/>
            <a:ext cx="8447963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очков – 10:10. 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Победила дружба!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52587"/>
            <a:ext cx="5066732" cy="3377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17" y="2081167"/>
            <a:ext cx="5023861" cy="3349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804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43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Фотоотчёт  «Познавательная викторина  «Урал – мой край родной». </vt:lpstr>
      <vt:lpstr>Сроки: 06.04.2018</vt:lpstr>
      <vt:lpstr>Нравственно – патриотическое воспитание. Викторина «Урал – мой край родной».  Две команды детей. В качестве жюри – родители группы № 13.</vt:lpstr>
      <vt:lpstr>Задание викторины –  найти вторую часть пословицы о Родине.</vt:lpstr>
      <vt:lpstr>Задание викторины –  собрать из цветного картона флаг России.</vt:lpstr>
      <vt:lpstr>Задание викторины «Угадай гимн России» –  торжественное прослушивание гимна.</vt:lpstr>
      <vt:lpstr>Задание викторины  «Постройте жилище коренных жителей Урала – хантов и манси. Чум».</vt:lpstr>
      <vt:lpstr>Задание викторины «Разрезные картинки» -  собираем достопримечательности Екатеринбурга.</vt:lpstr>
      <vt:lpstr>Подсчёт очков – 10:10.  Победила дружба!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223</cp:revision>
  <dcterms:created xsi:type="dcterms:W3CDTF">2016-04-03T06:42:18Z</dcterms:created>
  <dcterms:modified xsi:type="dcterms:W3CDTF">2018-10-20T06:46:13Z</dcterms:modified>
</cp:coreProperties>
</file>