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77" r:id="rId5"/>
    <p:sldId id="278" r:id="rId6"/>
    <p:sldId id="260" r:id="rId7"/>
    <p:sldId id="269" r:id="rId8"/>
    <p:sldId id="270" r:id="rId9"/>
    <p:sldId id="271" r:id="rId10"/>
    <p:sldId id="272" r:id="rId11"/>
    <p:sldId id="273" r:id="rId12"/>
    <p:sldId id="279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3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587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48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51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66101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08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17520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61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836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39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21"/>
          <a:stretch/>
        </p:blipFill>
        <p:spPr bwMode="auto">
          <a:xfrm>
            <a:off x="7728558" y="3175"/>
            <a:ext cx="14154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557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178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94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80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9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97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95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202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B09618-7613-4170-A4BC-DC7BFE2BFEF7}" type="datetimeFigureOut">
              <a:rPr lang="ru-RU" smtClean="0"/>
              <a:pPr/>
              <a:t>05.02.2018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02518D-8D4F-4250-B779-3AACC43B2D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691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33401"/>
            <a:ext cx="6154713" cy="25355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Фотоотчет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73016"/>
            <a:ext cx="7630616" cy="206578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</a:rPr>
              <a:t>занятия по экспериментированию </a:t>
            </a:r>
            <a:r>
              <a:rPr lang="ru-RU" sz="2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 бумагой в </a:t>
            </a:r>
            <a:r>
              <a:rPr lang="ru-RU" sz="2600" b="1" dirty="0">
                <a:solidFill>
                  <a:srgbClr val="002060"/>
                </a:solidFill>
                <a:latin typeface="Cambria" panose="02040503050406030204" pitchFamily="18" charset="0"/>
              </a:rPr>
              <a:t>подготовительной группе компенсирующей направленности №8  для детей с ТНР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« Знакомая незнакомка»</a:t>
            </a:r>
            <a:endParaRPr lang="ru-RU" sz="2600" b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198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38" y="248825"/>
            <a:ext cx="80772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205" y="6093296"/>
            <a:ext cx="8287072" cy="576064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бумага хорошо впитывает воду, влагу из воздуха и окрашивается.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238" y="590845"/>
            <a:ext cx="3833977" cy="539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3" r="3501" b="4628"/>
          <a:stretch/>
        </p:blipFill>
        <p:spPr>
          <a:xfrm>
            <a:off x="4860032" y="584986"/>
            <a:ext cx="3800565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5964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5" y="154834"/>
            <a:ext cx="80772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6093296"/>
            <a:ext cx="7927032" cy="504056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умага </a:t>
            </a:r>
            <a:r>
              <a:rPr 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хорошо горит и сгорает быстро. 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9" t="5380" r="18802" b="18000"/>
          <a:stretch/>
        </p:blipFill>
        <p:spPr>
          <a:xfrm>
            <a:off x="683568" y="639788"/>
            <a:ext cx="3552906" cy="524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355"/>
          <a:stretch/>
        </p:blipFill>
        <p:spPr>
          <a:xfrm>
            <a:off x="4840927" y="639787"/>
            <a:ext cx="3619505" cy="524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1975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57150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ЭКОЛОГИЧСКАЯ ИГРА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51"/>
          <a:stretch/>
        </p:blipFill>
        <p:spPr>
          <a:xfrm>
            <a:off x="357158" y="1071546"/>
            <a:ext cx="4143404" cy="543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81" t="-11618" r="29120" b="11618"/>
          <a:stretch/>
        </p:blipFill>
        <p:spPr>
          <a:xfrm>
            <a:off x="4643438" y="357166"/>
            <a:ext cx="4174753" cy="615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99" r="5041"/>
          <a:stretch/>
        </p:blipFill>
        <p:spPr>
          <a:xfrm rot="5400000">
            <a:off x="-72516" y="1485084"/>
            <a:ext cx="5328592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01" t="15350"/>
          <a:stretch/>
        </p:blipFill>
        <p:spPr>
          <a:xfrm>
            <a:off x="5004048" y="711897"/>
            <a:ext cx="357603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3233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54867" cy="54726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просмотр.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30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6851104" cy="94096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5904656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со свойствами бумаги через эксперимент.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08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139136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16831"/>
            <a:ext cx="7416824" cy="360040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познавательные способности детей в процессе совместной исследовательской деятельности и практических опытов с бумагой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 поддерживать интерес к окружающему миру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детей делать выводы, обосновывать свои суждения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связную речь детей с ТНР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знания детей о бумаге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книгам.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31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802838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617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85530"/>
            <a:ext cx="6929486" cy="52882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 возникновения  бумаги.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557" b="-5821"/>
          <a:stretch/>
        </p:blipFill>
        <p:spPr>
          <a:xfrm>
            <a:off x="1071538" y="928670"/>
            <a:ext cx="7248297" cy="5556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4664"/>
            <a:ext cx="7963248" cy="60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344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053" y="6021288"/>
            <a:ext cx="8280920" cy="72008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бумага гнется и в месте сгиба остается след.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4625"/>
            <a:ext cx="7772400" cy="5040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1.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493" y="692696"/>
            <a:ext cx="3737195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273" y="692696"/>
            <a:ext cx="368500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2316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36" y="440668"/>
            <a:ext cx="80772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6165304"/>
            <a:ext cx="6383552" cy="504056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тонкая бумага хорошо пропускает свет.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35" y="763211"/>
            <a:ext cx="3841719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3388" y="764215"/>
            <a:ext cx="3946208" cy="540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061283" y="3244334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1.</a:t>
            </a:r>
          </a:p>
        </p:txBody>
      </p:sp>
    </p:spTree>
    <p:extLst>
      <p:ext uri="{BB962C8B-B14F-4D97-AF65-F5344CB8AC3E}">
        <p14:creationId xmlns:p14="http://schemas.microsoft.com/office/powerpoint/2010/main" xmlns="" val="2347193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6624736" cy="100811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59" y="5661248"/>
            <a:ext cx="6576891" cy="10801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тонкая бумага легко рвется.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толстая бумага легко рвется только после намокания.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632" y="739085"/>
            <a:ext cx="3384755" cy="491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77" r="6455"/>
          <a:stretch/>
        </p:blipFill>
        <p:spPr>
          <a:xfrm>
            <a:off x="4788024" y="737190"/>
            <a:ext cx="3628696" cy="4915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7222465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134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          Фотоотчет </vt:lpstr>
      <vt:lpstr>Цель</vt:lpstr>
      <vt:lpstr>Задачи</vt:lpstr>
      <vt:lpstr>Слайд 4</vt:lpstr>
      <vt:lpstr>История  возникновения  бумаги.</vt:lpstr>
      <vt:lpstr>Слайд 6</vt:lpstr>
      <vt:lpstr>Вывод: бумага гнется и в месте сгиба остается след. </vt:lpstr>
      <vt:lpstr>Опыт 2.  </vt:lpstr>
      <vt:lpstr>Опыт 3 </vt:lpstr>
      <vt:lpstr>Опыт 4 </vt:lpstr>
      <vt:lpstr>Опыт 5 </vt:lpstr>
      <vt:lpstr>ЭКОЛОГИЧСКАЯ ИГРА</vt:lpstr>
      <vt:lpstr>Слайд 13</vt:lpstr>
      <vt:lpstr>Спасибо за просмотр.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BUK</cp:lastModifiedBy>
  <cp:revision>22</cp:revision>
  <dcterms:created xsi:type="dcterms:W3CDTF">2014-06-17T14:13:40Z</dcterms:created>
  <dcterms:modified xsi:type="dcterms:W3CDTF">2018-02-05T04:24:45Z</dcterms:modified>
</cp:coreProperties>
</file>