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notesMasterIdLst>
    <p:notesMasterId r:id="rId14"/>
  </p:notesMasterIdLst>
  <p:sldIdLst>
    <p:sldId id="256" r:id="rId2"/>
    <p:sldId id="257" r:id="rId3"/>
    <p:sldId id="278" r:id="rId4"/>
    <p:sldId id="279" r:id="rId5"/>
    <p:sldId id="297" r:id="rId6"/>
    <p:sldId id="272" r:id="rId7"/>
    <p:sldId id="290" r:id="rId8"/>
    <p:sldId id="298" r:id="rId9"/>
    <p:sldId id="294" r:id="rId10"/>
    <p:sldId id="295" r:id="rId11"/>
    <p:sldId id="296" r:id="rId12"/>
    <p:sldId id="286" r:id="rId1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2C4D7-B3D6-4D62-9826-006FF1A69D08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1DCF-0EE6-4899-8FB6-6EB46296A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3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1DCF-0EE6-4899-8FB6-6EB46296A2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9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CB72F-1252-4E9D-939C-AA1200195B89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322F77FE-7453-4370-AEA8-76512A120F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1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243FE-CCFF-4FA4-93F6-1ED816452EA1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8C6A5E21-6CA0-4599-9B74-84FFB371E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60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B0892-DB53-4064-BE02-629F91294461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6CA6A80D-3E77-4109-82C9-61D24BBEC7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85028-36C9-40FC-B404-D2F59A30EA04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760BDEEB-7140-45A4-A6CF-225AFE67FF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53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2EEDC-9752-4EFA-81E5-5FF995B08E05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736C0C8-98DD-4A0C-83AE-722AD65AF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11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A2EEDC-9752-4EFA-81E5-5FF995B08E05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C736C0C8-98DD-4A0C-83AE-722AD65AF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3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79BC8-1B5F-47DA-AB3E-9E14CAC26068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024B1-8F9B-4234-8D78-90412EB723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4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FEC96-2893-4E8E-A518-A724BB40523B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0B148-6C16-4006-9DC6-3B998EB7C5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9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2CC8E-750A-48BB-89FB-4A27EC83C538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D8481-5FB1-4D41-B72A-1F8EFEE7E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3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58777-9F0C-4867-860A-22FAF16B47AF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B8CB925-6D7C-468B-A638-BA291D6482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5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81690-8878-4D92-89C8-9423665A3A9F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3620C2A-040B-40EE-9B80-D4A9B84FA5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2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5FBB2-59FC-4D8F-9FD6-40C92AE5470C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45C2C3CA-E691-4F5C-A8F0-A9424A32C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4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55E20B-9D74-4EC9-802C-ABB365DE58B6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DA050-ECAD-491D-A1F0-56DD02AF37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BB92F-FA83-4777-B460-BEAB0FEAFE92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1BC0A-9E14-4632-B016-A2CC9F9B4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0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9874E-3A89-4C25-ADCA-EA1DA50FBCC7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8ACEC-B683-495A-938A-B97E194D06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8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13D7C-2722-4CFE-99E8-5D5DCC4EA6CB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58BC1F4D-1F9D-4327-BA99-01DE7ACCC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4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A2EEDC-9752-4EFA-81E5-5FF995B08E05}" type="datetimeFigureOut">
              <a:rPr lang="ru-RU" smtClean="0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C736C0C8-98DD-4A0C-83AE-722AD65AF6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4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767" y="624110"/>
            <a:ext cx="7165075" cy="128089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группы №13 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«9 мая -  День Победы»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638845" y="2063845"/>
            <a:ext cx="7144950" cy="359886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84478" y="752120"/>
            <a:ext cx="3598863" cy="3598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172937" y="752120"/>
            <a:ext cx="3598862" cy="35988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30490" y="3193476"/>
            <a:ext cx="3196051" cy="3079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31950" y="620713"/>
            <a:ext cx="4697413" cy="35226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132739" y="620713"/>
            <a:ext cx="2768600" cy="359886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14924" y="3507474"/>
            <a:ext cx="3909135" cy="2825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860" y="766763"/>
            <a:ext cx="5950424" cy="10810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115664" y="2213971"/>
            <a:ext cx="5141232" cy="359886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501254" y="446088"/>
            <a:ext cx="4593157" cy="2324408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2 - 12 мая 2017 года.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5-6 лет 13 группы, воспитатели, родители.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323013" y="1425526"/>
            <a:ext cx="5181600" cy="345608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0489" name="Rectangle 9"/>
          <p:cNvSpPr>
            <a:spLocks noGrp="1"/>
          </p:cNvSpPr>
          <p:nvPr>
            <p:ph type="body" sz="half" idx="2"/>
          </p:nvPr>
        </p:nvSpPr>
        <p:spPr>
          <a:xfrm>
            <a:off x="1160060" y="2524836"/>
            <a:ext cx="4831307" cy="3336213"/>
          </a:xfrm>
        </p:spPr>
        <p:txBody>
          <a:bodyPr>
            <a:noAutofit/>
          </a:bodyPr>
          <a:lstStyle/>
          <a:p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Фототчёт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представили: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Корнийчук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Николаевна;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Галина Васильевна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957" y="609600"/>
            <a:ext cx="9673741" cy="1320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Беседуем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Дне Победы, смотрим презентацию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50090" y="2215082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38604" y="2215081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788" y="624110"/>
            <a:ext cx="9907823" cy="128089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открыток «9 мая - День Победы» с использованием техник рисования восковыми мелками, аппликации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233665" y="2137268"/>
            <a:ext cx="3598863" cy="359886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362564" y="2137268"/>
            <a:ext cx="3598863" cy="359886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036223" y="3800222"/>
            <a:ext cx="3269776" cy="25862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«Салют Победы»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92924" y="1677107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48767" y="1677106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оформлении выставки коллективных работ на тему «9 мая – День Победы». «Голубь мира»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41409" y="2018302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93195" y="2018302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выставки в группе на тему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«9 мая – День Победы»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46126" y="2223019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48288" y="2215082"/>
            <a:ext cx="3599411" cy="359941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5" name="Rectangle 13"/>
          <p:cNvSpPr>
            <a:spLocks noGrp="1"/>
          </p:cNvSpPr>
          <p:nvPr>
            <p:ph type="title"/>
          </p:nvPr>
        </p:nvSpPr>
        <p:spPr>
          <a:xfrm>
            <a:off x="1842448" y="641444"/>
            <a:ext cx="9198591" cy="156949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группа приняла активное участие во Всероссийской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викторине «Продолжение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пословиц о Родине», посвящённой празднованию 72 годовщины со дня Победы в Великой Отечественной Войне.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8771" y="2210937"/>
            <a:ext cx="3785944" cy="3792041"/>
          </a:xfrm>
          <a:noFill/>
        </p:spPr>
      </p:pic>
      <p:sp>
        <p:nvSpPr>
          <p:cNvPr id="49166" name="Rectangle 14"/>
          <p:cNvSpPr>
            <a:spLocks noGrp="1"/>
          </p:cNvSpPr>
          <p:nvPr>
            <p:ph type="body" sz="half" idx="2"/>
          </p:nvPr>
        </p:nvSpPr>
        <p:spPr>
          <a:xfrm>
            <a:off x="1105470" y="2210937"/>
            <a:ext cx="3439234" cy="365011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 победители: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место –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Шульгин Гоша,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Двойнишников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Артём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место –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Давлетбаева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Вика,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Щенникова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Катя,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Шерстняков Ваня</a:t>
            </a:r>
          </a:p>
        </p:txBody>
      </p:sp>
      <p:pic>
        <p:nvPicPr>
          <p:cNvPr id="6" name="Объект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4920" y="3495887"/>
            <a:ext cx="3140676" cy="268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мероприятие, посвященное 72 годовщине празднования Дня Победы в Великой Отечественной Войне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48767" y="2477976"/>
            <a:ext cx="3598863" cy="333310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92924" y="2477975"/>
            <a:ext cx="3598863" cy="333310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439</TotalTime>
  <Words>136</Words>
  <Application>Microsoft Office PowerPoint</Application>
  <PresentationFormat>Широкоэкранный</PresentationFormat>
  <Paragraphs>24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   Фотоотчёт группы №13              «9 мая -  День Победы»</vt:lpstr>
      <vt:lpstr>Сроки: 2 - 12 мая 2017 года. Участники: Дети 5-6 лет 13 группы, воспитатели, родители. </vt:lpstr>
      <vt:lpstr>Беседуем о Дне Победы, смотрим презентацию</vt:lpstr>
      <vt:lpstr>Изготовление открыток «9 мая - День Победы» с использованием техник рисования восковыми мелками, аппликации </vt:lpstr>
      <vt:lpstr>Изодеятельность «Салют Победы»</vt:lpstr>
      <vt:lpstr>Участие в оформлении выставки коллективных работ на тему «9 мая – День Победы». «Голубь мира»</vt:lpstr>
      <vt:lpstr>Оформление выставки в группе на тему «9 мая – День Победы»</vt:lpstr>
      <vt:lpstr>Наша группа приняла активное участие во Всероссийской викторине «Продолжение пословиц о Родине», посвящённой празднованию 72 годовщины со дня Победы в Великой Отечественной Войне. </vt:lpstr>
      <vt:lpstr>Патриотическое мероприятие, посвященное 72 годовщине празднования Дня Победы в Великой Отечественной Войне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</dc:title>
  <dc:creator>USER</dc:creator>
  <cp:lastModifiedBy>USER</cp:lastModifiedBy>
  <cp:revision>99</cp:revision>
  <dcterms:created xsi:type="dcterms:W3CDTF">2016-04-03T06:42:18Z</dcterms:created>
  <dcterms:modified xsi:type="dcterms:W3CDTF">2017-05-23T16:40:39Z</dcterms:modified>
</cp:coreProperties>
</file>