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sldIdLst>
    <p:sldId id="289" r:id="rId2"/>
    <p:sldId id="257" r:id="rId3"/>
    <p:sldId id="296" r:id="rId4"/>
    <p:sldId id="307" r:id="rId5"/>
    <p:sldId id="279" r:id="rId6"/>
    <p:sldId id="281" r:id="rId7"/>
    <p:sldId id="305" r:id="rId8"/>
    <p:sldId id="272" r:id="rId9"/>
    <p:sldId id="306" r:id="rId10"/>
    <p:sldId id="297" r:id="rId11"/>
    <p:sldId id="298" r:id="rId12"/>
    <p:sldId id="303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0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9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76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2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5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7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2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9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6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B350-6AD6-437E-96D3-C35E8DD502C6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9C4A51-28D4-4F6A-8F3F-C2E4B0B87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42900"/>
            <a:ext cx="8429625" cy="155733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</a:t>
            </a:r>
            <a:b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группе № 13 по реализации проекта </a:t>
            </a: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«Рыбы. Морские, пресноводные и аквариумные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2" y="1900238"/>
            <a:ext cx="7607990" cy="4022725"/>
          </a:xfrm>
        </p:spPr>
      </p:pic>
    </p:spTree>
    <p:extLst>
      <p:ext uri="{BB962C8B-B14F-4D97-AF65-F5344CB8AC3E}">
        <p14:creationId xmlns:p14="http://schemas.microsoft.com/office/powerpoint/2010/main" val="331280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285750"/>
            <a:ext cx="12187237" cy="79981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«Море волнуется раз», «Рыбак и рыбки». </a:t>
            </a:r>
            <a:br>
              <a:rPr 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«Рыбалка».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22" y="1115317"/>
            <a:ext cx="2715225" cy="2715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2" y="1115317"/>
            <a:ext cx="2715224" cy="271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88" y="4137625"/>
            <a:ext cx="3266175" cy="217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8" y="4030363"/>
            <a:ext cx="3252195" cy="2168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9" y="4030363"/>
            <a:ext cx="3251306" cy="2167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12" y="1449584"/>
            <a:ext cx="3768326" cy="25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6" y="357188"/>
            <a:ext cx="9529762" cy="828675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игровое занятие –</a:t>
            </a:r>
            <a:b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икторина «Что я знаю о рыбах?»</a:t>
            </a:r>
            <a:endParaRPr lang="ru-RU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1301750"/>
            <a:ext cx="6834188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628650"/>
            <a:ext cx="9058275" cy="771527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по лексической теме «Рыбы».</a:t>
            </a:r>
            <a:endParaRPr lang="ru-RU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4" y="1818086"/>
            <a:ext cx="3830834" cy="2553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9" y="1818086"/>
            <a:ext cx="3830833" cy="2553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89" y="1818086"/>
            <a:ext cx="3062288" cy="459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24" y="1471612"/>
            <a:ext cx="5498029" cy="4022725"/>
          </a:xfrm>
        </p:spPr>
      </p:pic>
    </p:spTree>
    <p:extLst>
      <p:ext uri="{BB962C8B-B14F-4D97-AF65-F5344CB8AC3E}">
        <p14:creationId xmlns:p14="http://schemas.microsoft.com/office/powerpoint/2010/main" val="23719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94726"/>
            <a:ext cx="4700587" cy="1277816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18.03.-25.03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 год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1133634"/>
            <a:ext cx="4513262" cy="417388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550" y="1772541"/>
            <a:ext cx="4200525" cy="4088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(13 группа),  </a:t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Т.Н., воспитатель 1КК,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Г.В., учитель-логопед 1КК; родители.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и речевое развитие, социально-коммуникативное развитие, художественно-эстетическое развитие, физическое развитие.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14350"/>
            <a:ext cx="9720072" cy="131444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развитие: </a:t>
            </a:r>
            <a:b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презентаций, </a:t>
            </a:r>
            <a:b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лексической теме.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3" y="1939986"/>
            <a:ext cx="5191031" cy="3460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4" y="1939986"/>
            <a:ext cx="5191032" cy="34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246" y="228600"/>
            <a:ext cx="7852268" cy="842963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Познавательно-речевое 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</a:t>
            </a:r>
            <a:b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беседуют о рыбах в свободном общении.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909" y="1329681"/>
            <a:ext cx="3473291" cy="5209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18" y="4006869"/>
            <a:ext cx="3784599" cy="2527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118" y="1329681"/>
            <a:ext cx="3784598" cy="25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6" y="600074"/>
            <a:ext cx="9072562" cy="9004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деятельность: </a:t>
            </a:r>
            <a:b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водой.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21" y="1628775"/>
            <a:ext cx="2719388" cy="4079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09" y="1628775"/>
            <a:ext cx="2719388" cy="4079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15" y="1628775"/>
            <a:ext cx="2719388" cy="40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1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400050"/>
            <a:ext cx="7502352" cy="153035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«рыбка». 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«Весёлые рыбки».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1" y="1930400"/>
            <a:ext cx="5262563" cy="3508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7" y="1930400"/>
            <a:ext cx="5262563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88" y="171450"/>
            <a:ext cx="10058400" cy="1122207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 восковыми мелками и акварельными красками – </a:t>
            </a:r>
            <a:b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аквариуме».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24" y="1479396"/>
            <a:ext cx="2590800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9" y="3619038"/>
            <a:ext cx="3362326" cy="2241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9" y="1293657"/>
            <a:ext cx="3362326" cy="2241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2" y="1293657"/>
            <a:ext cx="3362327" cy="2241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42" y="3600142"/>
            <a:ext cx="3362327" cy="22415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4" y="4943473"/>
            <a:ext cx="2336120" cy="15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4128" y="300038"/>
            <a:ext cx="9720072" cy="1057275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аппликация </a:t>
            </a:r>
            <a:b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конструирование из бумаги 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«Море волнуется».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1" y="1357313"/>
            <a:ext cx="4962525" cy="330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39" y="1357313"/>
            <a:ext cx="4962525" cy="3308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07" y="3777279"/>
            <a:ext cx="2576513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2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– 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«Из жизни рыб».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52" y="1781175"/>
            <a:ext cx="3719513" cy="3719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64" y="1785938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6943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648</TotalTime>
  <Words>42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Фотоотчёт «Деятельность в группе № 13 по реализации проекта «Рыбы. Морские, пресноводные и аквариумные»</vt:lpstr>
      <vt:lpstr> Сроки:  18.03.-25.03. 2019  год </vt:lpstr>
      <vt:lpstr>Познавательно-речевое развитие:  просмотр презентаций,  беседы по лексической теме.</vt:lpstr>
      <vt:lpstr>Познавательно-речевое развитие:  дети беседуют о рыбах в свободном общении.</vt:lpstr>
      <vt:lpstr>Познавательно-исследовательская деятельность:  опыты с водой.</vt:lpstr>
      <vt:lpstr>Художественно-эстетическое развитие:  оригами «рыбка».  Коллективная работа «Весёлые рыбки».</vt:lpstr>
      <vt:lpstr>Художественно-эстетическое развитие:  рисование восковыми мелками и акварельными красками –  «В аквариуме».</vt:lpstr>
      <vt:lpstr>Объёмная аппликация  и конструирование из бумаги – «Море волнуется».</vt:lpstr>
      <vt:lpstr>Художественно-эстетическое развитие –  кукольный театр «Из жизни рыб».</vt:lpstr>
      <vt:lpstr>Социально-коммуникативное развитие:  подвижные игры «Море волнуется раз», «Рыбак и рыбки».  Дидактическая игра «Рыбалка».</vt:lpstr>
      <vt:lpstr>Итоговое игровое занятие – викторина «Что я знаю о рыбах?»</vt:lpstr>
      <vt:lpstr>Оформление выставки по лексической теме «Рыбы».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156</cp:revision>
  <dcterms:created xsi:type="dcterms:W3CDTF">2016-04-03T06:42:18Z</dcterms:created>
  <dcterms:modified xsi:type="dcterms:W3CDTF">2019-04-12T11:24:19Z</dcterms:modified>
</cp:coreProperties>
</file>