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3" r:id="rId4"/>
    <p:sldId id="257" r:id="rId5"/>
    <p:sldId id="260" r:id="rId6"/>
    <p:sldId id="274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9" autoAdjust="0"/>
    <p:restoredTop sz="84870" autoAdjust="0"/>
  </p:normalViewPr>
  <p:slideViewPr>
    <p:cSldViewPr snapToGrid="0">
      <p:cViewPr>
        <p:scale>
          <a:sx n="70" d="100"/>
          <a:sy n="70" d="100"/>
        </p:scale>
        <p:origin x="-119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BFCF8-E934-4FBD-9A19-51E73C426C5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429E1F-DDF3-47AF-85F6-592FD789CC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извлечь выгоду из хаоса </a:t>
          </a:r>
          <a:endParaRPr lang="ru-RU" dirty="0">
            <a:solidFill>
              <a:schemeClr val="tx1"/>
            </a:solidFill>
          </a:endParaRPr>
        </a:p>
      </dgm:t>
    </dgm:pt>
    <dgm:pt modelId="{CFD028D5-D726-4247-B84F-55530F848219}" type="parTrans" cxnId="{8A50D76A-A7CD-4B7A-AE37-D75139564D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2A4304-F821-4AF8-8CE0-052CFC4B04CE}" type="sibTrans" cxnId="{8A50D76A-A7CD-4B7A-AE37-D75139564D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833F2D-E4A3-4C9F-9E44-D4280700E4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выдержать сильное воздействие </a:t>
          </a:r>
          <a:endParaRPr lang="ru-RU" dirty="0">
            <a:solidFill>
              <a:schemeClr val="tx1"/>
            </a:solidFill>
          </a:endParaRPr>
        </a:p>
      </dgm:t>
    </dgm:pt>
    <dgm:pt modelId="{96432DDB-7AE3-4215-97F5-7FAA0CD835C9}" type="parTrans" cxnId="{9DB49E52-A26B-4AAD-BDCB-C07954D883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D13936-350C-4271-AD3B-CFF5CC4CFAE1}" type="sibTrans" cxnId="{9DB49E52-A26B-4AAD-BDCB-C07954D883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714BB4-A564-42F7-B0A5-3931A80A54E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видеть пользу в неожиданных событиях</a:t>
          </a:r>
          <a:endParaRPr lang="ru-RU" dirty="0">
            <a:solidFill>
              <a:schemeClr val="tx1"/>
            </a:solidFill>
          </a:endParaRPr>
        </a:p>
      </dgm:t>
    </dgm:pt>
    <dgm:pt modelId="{479F9185-2465-490C-A0AB-56F811FEE6E1}" type="parTrans" cxnId="{6FEC7DFC-F2AE-4682-A768-73CD639EA7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6188D5-68CF-4700-A2E1-CB86419DFAFE}" type="sibTrans" cxnId="{6FEC7DFC-F2AE-4682-A768-73CD639EA7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C31534-AFFC-45CC-A533-E4B9114950E9}" type="pres">
      <dgm:prSet presAssocID="{B7DBFCF8-E934-4FBD-9A19-51E73C426C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45E66A0-2607-4B4C-8DDA-5779EFF226FA}" type="pres">
      <dgm:prSet presAssocID="{B7DBFCF8-E934-4FBD-9A19-51E73C426C58}" presName="Name1" presStyleCnt="0"/>
      <dgm:spPr/>
    </dgm:pt>
    <dgm:pt modelId="{B807ED2D-6045-4A4A-960F-8FC0AC5A5A55}" type="pres">
      <dgm:prSet presAssocID="{B7DBFCF8-E934-4FBD-9A19-51E73C426C58}" presName="cycle" presStyleCnt="0"/>
      <dgm:spPr/>
    </dgm:pt>
    <dgm:pt modelId="{2040BC78-0DC3-4415-801B-0E73730FDCD4}" type="pres">
      <dgm:prSet presAssocID="{B7DBFCF8-E934-4FBD-9A19-51E73C426C58}" presName="srcNode" presStyleLbl="node1" presStyleIdx="0" presStyleCnt="3"/>
      <dgm:spPr/>
    </dgm:pt>
    <dgm:pt modelId="{F63AB180-2376-4F5E-9277-0485AA011A9C}" type="pres">
      <dgm:prSet presAssocID="{B7DBFCF8-E934-4FBD-9A19-51E73C426C58}" presName="conn" presStyleLbl="parChTrans1D2" presStyleIdx="0" presStyleCnt="1"/>
      <dgm:spPr/>
      <dgm:t>
        <a:bodyPr/>
        <a:lstStyle/>
        <a:p>
          <a:endParaRPr lang="ru-RU"/>
        </a:p>
      </dgm:t>
    </dgm:pt>
    <dgm:pt modelId="{0673E0B9-BD8B-42B5-AE8E-442A4A15FB91}" type="pres">
      <dgm:prSet presAssocID="{B7DBFCF8-E934-4FBD-9A19-51E73C426C58}" presName="extraNode" presStyleLbl="node1" presStyleIdx="0" presStyleCnt="3"/>
      <dgm:spPr/>
    </dgm:pt>
    <dgm:pt modelId="{696E5BC4-2A08-4CD1-B4E1-943D0188558B}" type="pres">
      <dgm:prSet presAssocID="{B7DBFCF8-E934-4FBD-9A19-51E73C426C58}" presName="dstNode" presStyleLbl="node1" presStyleIdx="0" presStyleCnt="3"/>
      <dgm:spPr/>
    </dgm:pt>
    <dgm:pt modelId="{C4D5AFE0-A4DD-4ABC-96C1-300DC2EC4E42}" type="pres">
      <dgm:prSet presAssocID="{58429E1F-DDF3-47AF-85F6-592FD789CCA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06D0-0681-4258-A2C1-3EA97E550254}" type="pres">
      <dgm:prSet presAssocID="{58429E1F-DDF3-47AF-85F6-592FD789CCA0}" presName="accent_1" presStyleCnt="0"/>
      <dgm:spPr/>
    </dgm:pt>
    <dgm:pt modelId="{76ED5C8B-9617-48EF-9373-57801B92D387}" type="pres">
      <dgm:prSet presAssocID="{58429E1F-DDF3-47AF-85F6-592FD789CCA0}" presName="accentRepeatNode" presStyleLbl="solidFgAcc1" presStyleIdx="0" presStyleCnt="3"/>
      <dgm:spPr/>
    </dgm:pt>
    <dgm:pt modelId="{05A97358-AB5C-4BBB-9317-2C6BE99B7CD0}" type="pres">
      <dgm:prSet presAssocID="{17833F2D-E4A3-4C9F-9E44-D4280700E41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66D84-70CF-4246-889B-28B95CCC8064}" type="pres">
      <dgm:prSet presAssocID="{17833F2D-E4A3-4C9F-9E44-D4280700E41F}" presName="accent_2" presStyleCnt="0"/>
      <dgm:spPr/>
    </dgm:pt>
    <dgm:pt modelId="{196827F8-7568-4029-960D-57778F10E3B6}" type="pres">
      <dgm:prSet presAssocID="{17833F2D-E4A3-4C9F-9E44-D4280700E41F}" presName="accentRepeatNode" presStyleLbl="solidFgAcc1" presStyleIdx="1" presStyleCnt="3"/>
      <dgm:spPr/>
    </dgm:pt>
    <dgm:pt modelId="{B5110301-C881-4544-9DD2-F86C96F97F77}" type="pres">
      <dgm:prSet presAssocID="{F1714BB4-A564-42F7-B0A5-3931A80A54E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790FE-206B-448E-8D06-27F9653635F9}" type="pres">
      <dgm:prSet presAssocID="{F1714BB4-A564-42F7-B0A5-3931A80A54E4}" presName="accent_3" presStyleCnt="0"/>
      <dgm:spPr/>
    </dgm:pt>
    <dgm:pt modelId="{C6BB3632-D68A-4DE4-A173-067715CADB05}" type="pres">
      <dgm:prSet presAssocID="{F1714BB4-A564-42F7-B0A5-3931A80A54E4}" presName="accentRepeatNode" presStyleLbl="solidFgAcc1" presStyleIdx="2" presStyleCnt="3"/>
      <dgm:spPr/>
    </dgm:pt>
  </dgm:ptLst>
  <dgm:cxnLst>
    <dgm:cxn modelId="{9DB49E52-A26B-4AAD-BDCB-C07954D88311}" srcId="{B7DBFCF8-E934-4FBD-9A19-51E73C426C58}" destId="{17833F2D-E4A3-4C9F-9E44-D4280700E41F}" srcOrd="1" destOrd="0" parTransId="{96432DDB-7AE3-4215-97F5-7FAA0CD835C9}" sibTransId="{6AD13936-350C-4271-AD3B-CFF5CC4CFAE1}"/>
    <dgm:cxn modelId="{34026CF4-A91D-44BA-A872-4F04ED803091}" type="presOf" srcId="{17833F2D-E4A3-4C9F-9E44-D4280700E41F}" destId="{05A97358-AB5C-4BBB-9317-2C6BE99B7CD0}" srcOrd="0" destOrd="0" presId="urn:microsoft.com/office/officeart/2008/layout/VerticalCurvedList"/>
    <dgm:cxn modelId="{8A50D76A-A7CD-4B7A-AE37-D75139564D53}" srcId="{B7DBFCF8-E934-4FBD-9A19-51E73C426C58}" destId="{58429E1F-DDF3-47AF-85F6-592FD789CCA0}" srcOrd="0" destOrd="0" parTransId="{CFD028D5-D726-4247-B84F-55530F848219}" sibTransId="{102A4304-F821-4AF8-8CE0-052CFC4B04CE}"/>
    <dgm:cxn modelId="{6FEC7DFC-F2AE-4682-A768-73CD639EA76A}" srcId="{B7DBFCF8-E934-4FBD-9A19-51E73C426C58}" destId="{F1714BB4-A564-42F7-B0A5-3931A80A54E4}" srcOrd="2" destOrd="0" parTransId="{479F9185-2465-490C-A0AB-56F811FEE6E1}" sibTransId="{3E6188D5-68CF-4700-A2E1-CB86419DFAFE}"/>
    <dgm:cxn modelId="{6E7AF11D-22E2-41C1-889B-03A09FBEE7A0}" type="presOf" srcId="{58429E1F-DDF3-47AF-85F6-592FD789CCA0}" destId="{C4D5AFE0-A4DD-4ABC-96C1-300DC2EC4E42}" srcOrd="0" destOrd="0" presId="urn:microsoft.com/office/officeart/2008/layout/VerticalCurvedList"/>
    <dgm:cxn modelId="{D9876801-69D6-41B3-826D-80320D9AFE00}" type="presOf" srcId="{102A4304-F821-4AF8-8CE0-052CFC4B04CE}" destId="{F63AB180-2376-4F5E-9277-0485AA011A9C}" srcOrd="0" destOrd="0" presId="urn:microsoft.com/office/officeart/2008/layout/VerticalCurvedList"/>
    <dgm:cxn modelId="{8596A35F-F63C-4D82-95C2-E14DCE803914}" type="presOf" srcId="{B7DBFCF8-E934-4FBD-9A19-51E73C426C58}" destId="{76C31534-AFFC-45CC-A533-E4B9114950E9}" srcOrd="0" destOrd="0" presId="urn:microsoft.com/office/officeart/2008/layout/VerticalCurvedList"/>
    <dgm:cxn modelId="{80D35606-05CD-49D5-B17C-2BDD31A8D4DD}" type="presOf" srcId="{F1714BB4-A564-42F7-B0A5-3931A80A54E4}" destId="{B5110301-C881-4544-9DD2-F86C96F97F77}" srcOrd="0" destOrd="0" presId="urn:microsoft.com/office/officeart/2008/layout/VerticalCurvedList"/>
    <dgm:cxn modelId="{5CED1800-16B1-4C8A-804B-B12A4B7D28EC}" type="presParOf" srcId="{76C31534-AFFC-45CC-A533-E4B9114950E9}" destId="{B45E66A0-2607-4B4C-8DDA-5779EFF226FA}" srcOrd="0" destOrd="0" presId="urn:microsoft.com/office/officeart/2008/layout/VerticalCurvedList"/>
    <dgm:cxn modelId="{E48C9164-9B8F-4D54-85C0-E7DB31C88612}" type="presParOf" srcId="{B45E66A0-2607-4B4C-8DDA-5779EFF226FA}" destId="{B807ED2D-6045-4A4A-960F-8FC0AC5A5A55}" srcOrd="0" destOrd="0" presId="urn:microsoft.com/office/officeart/2008/layout/VerticalCurvedList"/>
    <dgm:cxn modelId="{3BC2643B-720A-48F9-88D3-32EB6FFC3B99}" type="presParOf" srcId="{B807ED2D-6045-4A4A-960F-8FC0AC5A5A55}" destId="{2040BC78-0DC3-4415-801B-0E73730FDCD4}" srcOrd="0" destOrd="0" presId="urn:microsoft.com/office/officeart/2008/layout/VerticalCurvedList"/>
    <dgm:cxn modelId="{6EE2AB18-98FF-4666-89C8-C5F45D639300}" type="presParOf" srcId="{B807ED2D-6045-4A4A-960F-8FC0AC5A5A55}" destId="{F63AB180-2376-4F5E-9277-0485AA011A9C}" srcOrd="1" destOrd="0" presId="urn:microsoft.com/office/officeart/2008/layout/VerticalCurvedList"/>
    <dgm:cxn modelId="{29B3E1D6-BCAE-4549-A114-92693D3CDB35}" type="presParOf" srcId="{B807ED2D-6045-4A4A-960F-8FC0AC5A5A55}" destId="{0673E0B9-BD8B-42B5-AE8E-442A4A15FB91}" srcOrd="2" destOrd="0" presId="urn:microsoft.com/office/officeart/2008/layout/VerticalCurvedList"/>
    <dgm:cxn modelId="{6CCE0691-AAA1-47F5-8C93-26FD988A2A4F}" type="presParOf" srcId="{B807ED2D-6045-4A4A-960F-8FC0AC5A5A55}" destId="{696E5BC4-2A08-4CD1-B4E1-943D0188558B}" srcOrd="3" destOrd="0" presId="urn:microsoft.com/office/officeart/2008/layout/VerticalCurvedList"/>
    <dgm:cxn modelId="{B3BA6827-3ADA-49D4-BD6E-BFB0A8DF3583}" type="presParOf" srcId="{B45E66A0-2607-4B4C-8DDA-5779EFF226FA}" destId="{C4D5AFE0-A4DD-4ABC-96C1-300DC2EC4E42}" srcOrd="1" destOrd="0" presId="urn:microsoft.com/office/officeart/2008/layout/VerticalCurvedList"/>
    <dgm:cxn modelId="{CDDC9B97-2755-4C04-AB2E-B8B574D47346}" type="presParOf" srcId="{B45E66A0-2607-4B4C-8DDA-5779EFF226FA}" destId="{35D606D0-0681-4258-A2C1-3EA97E550254}" srcOrd="2" destOrd="0" presId="urn:microsoft.com/office/officeart/2008/layout/VerticalCurvedList"/>
    <dgm:cxn modelId="{C88210D7-3031-4F03-9B97-4D94855C7EFE}" type="presParOf" srcId="{35D606D0-0681-4258-A2C1-3EA97E550254}" destId="{76ED5C8B-9617-48EF-9373-57801B92D387}" srcOrd="0" destOrd="0" presId="urn:microsoft.com/office/officeart/2008/layout/VerticalCurvedList"/>
    <dgm:cxn modelId="{F3894FF5-8BD6-4FCD-B9CF-9640ACD6C983}" type="presParOf" srcId="{B45E66A0-2607-4B4C-8DDA-5779EFF226FA}" destId="{05A97358-AB5C-4BBB-9317-2C6BE99B7CD0}" srcOrd="3" destOrd="0" presId="urn:microsoft.com/office/officeart/2008/layout/VerticalCurvedList"/>
    <dgm:cxn modelId="{7FC07D5D-01F9-4AF4-AD75-0D733C8D7E88}" type="presParOf" srcId="{B45E66A0-2607-4B4C-8DDA-5779EFF226FA}" destId="{89D66D84-70CF-4246-889B-28B95CCC8064}" srcOrd="4" destOrd="0" presId="urn:microsoft.com/office/officeart/2008/layout/VerticalCurvedList"/>
    <dgm:cxn modelId="{0398D78C-A688-4C16-9315-58084028C40C}" type="presParOf" srcId="{89D66D84-70CF-4246-889B-28B95CCC8064}" destId="{196827F8-7568-4029-960D-57778F10E3B6}" srcOrd="0" destOrd="0" presId="urn:microsoft.com/office/officeart/2008/layout/VerticalCurvedList"/>
    <dgm:cxn modelId="{6DCED748-C3B7-47B0-B6CB-DB5C31F6F1D1}" type="presParOf" srcId="{B45E66A0-2607-4B4C-8DDA-5779EFF226FA}" destId="{B5110301-C881-4544-9DD2-F86C96F97F77}" srcOrd="5" destOrd="0" presId="urn:microsoft.com/office/officeart/2008/layout/VerticalCurvedList"/>
    <dgm:cxn modelId="{E58D09D1-D0D7-456A-80D9-EE6063E637AC}" type="presParOf" srcId="{B45E66A0-2607-4B4C-8DDA-5779EFF226FA}" destId="{420790FE-206B-448E-8D06-27F9653635F9}" srcOrd="6" destOrd="0" presId="urn:microsoft.com/office/officeart/2008/layout/VerticalCurvedList"/>
    <dgm:cxn modelId="{2BFDDD36-7549-4C20-B9AD-7D3E3F0B67D5}" type="presParOf" srcId="{420790FE-206B-448E-8D06-27F9653635F9}" destId="{C6BB3632-D68A-4DE4-A173-067715CADB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BFCF8-E934-4FBD-9A19-51E73C426C5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429E1F-DDF3-47AF-85F6-592FD789CCA0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Субъектность</a:t>
          </a:r>
          <a:endParaRPr lang="ru-RU" sz="2000" dirty="0">
            <a:solidFill>
              <a:schemeClr val="tx1"/>
            </a:solidFill>
          </a:endParaRPr>
        </a:p>
      </dgm:t>
    </dgm:pt>
    <dgm:pt modelId="{CFD028D5-D726-4247-B84F-55530F848219}" type="parTrans" cxnId="{8A50D76A-A7CD-4B7A-AE37-D75139564D53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02A4304-F821-4AF8-8CE0-052CFC4B04CE}" type="sibTrans" cxnId="{8A50D76A-A7CD-4B7A-AE37-D75139564D53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7833F2D-E4A3-4C9F-9E44-D4280700E41F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Софтовость</a:t>
          </a:r>
          <a:endParaRPr lang="ru-RU" sz="2000" dirty="0">
            <a:solidFill>
              <a:schemeClr val="tx1"/>
            </a:solidFill>
          </a:endParaRPr>
        </a:p>
      </dgm:t>
    </dgm:pt>
    <dgm:pt modelId="{96432DDB-7AE3-4215-97F5-7FAA0CD835C9}" type="parTrans" cxnId="{9DB49E52-A26B-4AAD-BDCB-C07954D88311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AD13936-350C-4271-AD3B-CFF5CC4CFAE1}" type="sibTrans" cxnId="{9DB49E52-A26B-4AAD-BDCB-C07954D88311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F1714BB4-A564-42F7-B0A5-3931A80A54E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Проблема/ задача из жизни ребенка</a:t>
          </a:r>
          <a:endParaRPr lang="ru-RU" sz="2000" dirty="0">
            <a:solidFill>
              <a:schemeClr val="tx1"/>
            </a:solidFill>
          </a:endParaRPr>
        </a:p>
      </dgm:t>
    </dgm:pt>
    <dgm:pt modelId="{479F9185-2465-490C-A0AB-56F811FEE6E1}" type="parTrans" cxnId="{6FEC7DFC-F2AE-4682-A768-73CD639EA76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E6188D5-68CF-4700-A2E1-CB86419DFAFE}" type="sibTrans" cxnId="{6FEC7DFC-F2AE-4682-A768-73CD639EA76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B09C623-6CD2-4D40-BD7E-F831CB5E428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ВЫБОР!!!! </a:t>
          </a:r>
          <a:endParaRPr lang="ru-RU" sz="2000" dirty="0">
            <a:solidFill>
              <a:schemeClr val="tx1"/>
            </a:solidFill>
          </a:endParaRPr>
        </a:p>
      </dgm:t>
    </dgm:pt>
    <dgm:pt modelId="{13EDA1A0-FA11-4838-BF60-27FEC0399C37}" type="parTrans" cxnId="{0D08D50D-BC04-4EA7-AC40-08A980E476A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185A050-29A5-41B9-8F27-9DAD0BF53FE4}" type="sibTrans" cxnId="{0D08D50D-BC04-4EA7-AC40-08A980E476A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C87E8BB1-C5C6-40A2-B940-C6FAC1755F0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Максимум самостоятельности – Индивидуализация</a:t>
          </a:r>
          <a:endParaRPr lang="ru-RU" sz="2000" dirty="0">
            <a:solidFill>
              <a:schemeClr val="tx1"/>
            </a:solidFill>
          </a:endParaRPr>
        </a:p>
      </dgm:t>
    </dgm:pt>
    <dgm:pt modelId="{3111449C-EF68-4E38-A8F6-797EFC7BD65F}" type="parTrans" cxnId="{040D1CE7-5649-4370-A0FF-46F5991CFC5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3CA6320-A78B-4006-91B6-41E3628773E3}" type="sibTrans" cxnId="{040D1CE7-5649-4370-A0FF-46F5991CFC5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A987563-D802-45D0-815D-E0BED7CA095B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Маршрутность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избыточной … среде</a:t>
          </a:r>
          <a:endParaRPr lang="ru-RU" sz="2000" dirty="0">
            <a:solidFill>
              <a:schemeClr val="tx1"/>
            </a:solidFill>
          </a:endParaRPr>
        </a:p>
      </dgm:t>
    </dgm:pt>
    <dgm:pt modelId="{FD366770-BA9E-48B0-82D9-7B11F29A3729}" type="parTrans" cxnId="{4320D22E-9D1F-4C69-8DBE-50FF9BE7E76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9081B67-13D2-473E-8D7B-6A7E57C91B87}" type="sibTrans" cxnId="{4320D22E-9D1F-4C69-8DBE-50FF9BE7E76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F03D2F2-F977-4BA1-89D1-E455A5CE1DC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Разновозрастное взаимодействие</a:t>
          </a:r>
          <a:endParaRPr lang="ru-RU" sz="2000" dirty="0">
            <a:solidFill>
              <a:schemeClr val="tx1"/>
            </a:solidFill>
          </a:endParaRPr>
        </a:p>
      </dgm:t>
    </dgm:pt>
    <dgm:pt modelId="{0836DD15-0AE3-484C-B115-9998F214E815}" type="parTrans" cxnId="{3D7AAD16-F2BB-4304-8954-4B8B997EE317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067D426-498B-4F43-850D-B4E9D0CC4691}" type="sibTrans" cxnId="{3D7AAD16-F2BB-4304-8954-4B8B997EE317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6C31534-AFFC-45CC-A533-E4B9114950E9}" type="pres">
      <dgm:prSet presAssocID="{B7DBFCF8-E934-4FBD-9A19-51E73C426C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45E66A0-2607-4B4C-8DDA-5779EFF226FA}" type="pres">
      <dgm:prSet presAssocID="{B7DBFCF8-E934-4FBD-9A19-51E73C426C58}" presName="Name1" presStyleCnt="0"/>
      <dgm:spPr/>
    </dgm:pt>
    <dgm:pt modelId="{B807ED2D-6045-4A4A-960F-8FC0AC5A5A55}" type="pres">
      <dgm:prSet presAssocID="{B7DBFCF8-E934-4FBD-9A19-51E73C426C58}" presName="cycle" presStyleCnt="0"/>
      <dgm:spPr/>
    </dgm:pt>
    <dgm:pt modelId="{2040BC78-0DC3-4415-801B-0E73730FDCD4}" type="pres">
      <dgm:prSet presAssocID="{B7DBFCF8-E934-4FBD-9A19-51E73C426C58}" presName="srcNode" presStyleLbl="node1" presStyleIdx="0" presStyleCnt="7"/>
      <dgm:spPr/>
    </dgm:pt>
    <dgm:pt modelId="{F63AB180-2376-4F5E-9277-0485AA011A9C}" type="pres">
      <dgm:prSet presAssocID="{B7DBFCF8-E934-4FBD-9A19-51E73C426C58}" presName="conn" presStyleLbl="parChTrans1D2" presStyleIdx="0" presStyleCnt="1"/>
      <dgm:spPr/>
      <dgm:t>
        <a:bodyPr/>
        <a:lstStyle/>
        <a:p>
          <a:endParaRPr lang="ru-RU"/>
        </a:p>
      </dgm:t>
    </dgm:pt>
    <dgm:pt modelId="{0673E0B9-BD8B-42B5-AE8E-442A4A15FB91}" type="pres">
      <dgm:prSet presAssocID="{B7DBFCF8-E934-4FBD-9A19-51E73C426C58}" presName="extraNode" presStyleLbl="node1" presStyleIdx="0" presStyleCnt="7"/>
      <dgm:spPr/>
    </dgm:pt>
    <dgm:pt modelId="{696E5BC4-2A08-4CD1-B4E1-943D0188558B}" type="pres">
      <dgm:prSet presAssocID="{B7DBFCF8-E934-4FBD-9A19-51E73C426C58}" presName="dstNode" presStyleLbl="node1" presStyleIdx="0" presStyleCnt="7"/>
      <dgm:spPr/>
    </dgm:pt>
    <dgm:pt modelId="{C4D5AFE0-A4DD-4ABC-96C1-300DC2EC4E42}" type="pres">
      <dgm:prSet presAssocID="{58429E1F-DDF3-47AF-85F6-592FD789CCA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06D0-0681-4258-A2C1-3EA97E550254}" type="pres">
      <dgm:prSet presAssocID="{58429E1F-DDF3-47AF-85F6-592FD789CCA0}" presName="accent_1" presStyleCnt="0"/>
      <dgm:spPr/>
    </dgm:pt>
    <dgm:pt modelId="{76ED5C8B-9617-48EF-9373-57801B92D387}" type="pres">
      <dgm:prSet presAssocID="{58429E1F-DDF3-47AF-85F6-592FD789CCA0}" presName="accentRepeatNode" presStyleLbl="solidFgAcc1" presStyleIdx="0" presStyleCnt="7"/>
      <dgm:spPr/>
    </dgm:pt>
    <dgm:pt modelId="{05A97358-AB5C-4BBB-9317-2C6BE99B7CD0}" type="pres">
      <dgm:prSet presAssocID="{17833F2D-E4A3-4C9F-9E44-D4280700E41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66D84-70CF-4246-889B-28B95CCC8064}" type="pres">
      <dgm:prSet presAssocID="{17833F2D-E4A3-4C9F-9E44-D4280700E41F}" presName="accent_2" presStyleCnt="0"/>
      <dgm:spPr/>
    </dgm:pt>
    <dgm:pt modelId="{196827F8-7568-4029-960D-57778F10E3B6}" type="pres">
      <dgm:prSet presAssocID="{17833F2D-E4A3-4C9F-9E44-D4280700E41F}" presName="accentRepeatNode" presStyleLbl="solidFgAcc1" presStyleIdx="1" presStyleCnt="7"/>
      <dgm:spPr/>
    </dgm:pt>
    <dgm:pt modelId="{B5110301-C881-4544-9DD2-F86C96F97F77}" type="pres">
      <dgm:prSet presAssocID="{F1714BB4-A564-42F7-B0A5-3931A80A54E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790FE-206B-448E-8D06-27F9653635F9}" type="pres">
      <dgm:prSet presAssocID="{F1714BB4-A564-42F7-B0A5-3931A80A54E4}" presName="accent_3" presStyleCnt="0"/>
      <dgm:spPr/>
    </dgm:pt>
    <dgm:pt modelId="{C6BB3632-D68A-4DE4-A173-067715CADB05}" type="pres">
      <dgm:prSet presAssocID="{F1714BB4-A564-42F7-B0A5-3931A80A54E4}" presName="accentRepeatNode" presStyleLbl="solidFgAcc1" presStyleIdx="2" presStyleCnt="7"/>
      <dgm:spPr/>
    </dgm:pt>
    <dgm:pt modelId="{B385D05B-1788-4C33-AD34-C3865CEA8801}" type="pres">
      <dgm:prSet presAssocID="{EB09C623-6CD2-4D40-BD7E-F831CB5E428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ABBF3-66A9-4670-9449-C7FEAFE0B39D}" type="pres">
      <dgm:prSet presAssocID="{EB09C623-6CD2-4D40-BD7E-F831CB5E4281}" presName="accent_4" presStyleCnt="0"/>
      <dgm:spPr/>
    </dgm:pt>
    <dgm:pt modelId="{724F1DC5-6B5E-420C-AD6A-9A6AE918F070}" type="pres">
      <dgm:prSet presAssocID="{EB09C623-6CD2-4D40-BD7E-F831CB5E4281}" presName="accentRepeatNode" presStyleLbl="solidFgAcc1" presStyleIdx="3" presStyleCnt="7"/>
      <dgm:spPr/>
    </dgm:pt>
    <dgm:pt modelId="{6BFE20A3-EA89-46C9-AFE2-3F6BA55FDB08}" type="pres">
      <dgm:prSet presAssocID="{C87E8BB1-C5C6-40A2-B940-C6FAC1755F0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25D0A-EF5C-4F85-8589-5345DCDB6C09}" type="pres">
      <dgm:prSet presAssocID="{C87E8BB1-C5C6-40A2-B940-C6FAC1755F09}" presName="accent_5" presStyleCnt="0"/>
      <dgm:spPr/>
    </dgm:pt>
    <dgm:pt modelId="{76476E71-0944-4D95-89F2-FBD63C129F90}" type="pres">
      <dgm:prSet presAssocID="{C87E8BB1-C5C6-40A2-B940-C6FAC1755F09}" presName="accentRepeatNode" presStyleLbl="solidFgAcc1" presStyleIdx="4" presStyleCnt="7"/>
      <dgm:spPr/>
    </dgm:pt>
    <dgm:pt modelId="{4999F572-E538-4F75-B37E-9BE4C5BA2A85}" type="pres">
      <dgm:prSet presAssocID="{0A987563-D802-45D0-815D-E0BED7CA095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94E6E-825C-4632-B116-E86B64B51C75}" type="pres">
      <dgm:prSet presAssocID="{0A987563-D802-45D0-815D-E0BED7CA095B}" presName="accent_6" presStyleCnt="0"/>
      <dgm:spPr/>
    </dgm:pt>
    <dgm:pt modelId="{2B195A73-B336-4D49-9E1E-9065B1641B60}" type="pres">
      <dgm:prSet presAssocID="{0A987563-D802-45D0-815D-E0BED7CA095B}" presName="accentRepeatNode" presStyleLbl="solidFgAcc1" presStyleIdx="5" presStyleCnt="7"/>
      <dgm:spPr/>
    </dgm:pt>
    <dgm:pt modelId="{B65B381B-DCB1-44E9-B1EB-242A88057689}" type="pres">
      <dgm:prSet presAssocID="{DF03D2F2-F977-4BA1-89D1-E455A5CE1DC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9AD8C-1E34-4462-96ED-265C883E8AAC}" type="pres">
      <dgm:prSet presAssocID="{DF03D2F2-F977-4BA1-89D1-E455A5CE1DC7}" presName="accent_7" presStyleCnt="0"/>
      <dgm:spPr/>
    </dgm:pt>
    <dgm:pt modelId="{AC5D5A3A-4C0B-46BB-8308-75C3B60E2A7C}" type="pres">
      <dgm:prSet presAssocID="{DF03D2F2-F977-4BA1-89D1-E455A5CE1DC7}" presName="accentRepeatNode" presStyleLbl="solidFgAcc1" presStyleIdx="6" presStyleCnt="7"/>
      <dgm:spPr/>
    </dgm:pt>
  </dgm:ptLst>
  <dgm:cxnLst>
    <dgm:cxn modelId="{040D1CE7-5649-4370-A0FF-46F5991CFC5A}" srcId="{B7DBFCF8-E934-4FBD-9A19-51E73C426C58}" destId="{C87E8BB1-C5C6-40A2-B940-C6FAC1755F09}" srcOrd="4" destOrd="0" parTransId="{3111449C-EF68-4E38-A8F6-797EFC7BD65F}" sibTransId="{13CA6320-A78B-4006-91B6-41E3628773E3}"/>
    <dgm:cxn modelId="{8596A35F-F63C-4D82-95C2-E14DCE803914}" type="presOf" srcId="{B7DBFCF8-E934-4FBD-9A19-51E73C426C58}" destId="{76C31534-AFFC-45CC-A533-E4B9114950E9}" srcOrd="0" destOrd="0" presId="urn:microsoft.com/office/officeart/2008/layout/VerticalCurvedList"/>
    <dgm:cxn modelId="{3D7AAD16-F2BB-4304-8954-4B8B997EE317}" srcId="{B7DBFCF8-E934-4FBD-9A19-51E73C426C58}" destId="{DF03D2F2-F977-4BA1-89D1-E455A5CE1DC7}" srcOrd="6" destOrd="0" parTransId="{0836DD15-0AE3-484C-B115-9998F214E815}" sibTransId="{5067D426-498B-4F43-850D-B4E9D0CC4691}"/>
    <dgm:cxn modelId="{0D08D50D-BC04-4EA7-AC40-08A980E476A6}" srcId="{B7DBFCF8-E934-4FBD-9A19-51E73C426C58}" destId="{EB09C623-6CD2-4D40-BD7E-F831CB5E4281}" srcOrd="3" destOrd="0" parTransId="{13EDA1A0-FA11-4838-BF60-27FEC0399C37}" sibTransId="{7185A050-29A5-41B9-8F27-9DAD0BF53FE4}"/>
    <dgm:cxn modelId="{6E7AF11D-22E2-41C1-889B-03A09FBEE7A0}" type="presOf" srcId="{58429E1F-DDF3-47AF-85F6-592FD789CCA0}" destId="{C4D5AFE0-A4DD-4ABC-96C1-300DC2EC4E42}" srcOrd="0" destOrd="0" presId="urn:microsoft.com/office/officeart/2008/layout/VerticalCurvedList"/>
    <dgm:cxn modelId="{34026CF4-A91D-44BA-A872-4F04ED803091}" type="presOf" srcId="{17833F2D-E4A3-4C9F-9E44-D4280700E41F}" destId="{05A97358-AB5C-4BBB-9317-2C6BE99B7CD0}" srcOrd="0" destOrd="0" presId="urn:microsoft.com/office/officeart/2008/layout/VerticalCurvedList"/>
    <dgm:cxn modelId="{61271DDD-D57F-431C-AC0E-8A665C5B7AC6}" type="presOf" srcId="{C87E8BB1-C5C6-40A2-B940-C6FAC1755F09}" destId="{6BFE20A3-EA89-46C9-AFE2-3F6BA55FDB08}" srcOrd="0" destOrd="0" presId="urn:microsoft.com/office/officeart/2008/layout/VerticalCurvedList"/>
    <dgm:cxn modelId="{94349B71-40CB-4A5C-95E7-A53B18A20778}" type="presOf" srcId="{DF03D2F2-F977-4BA1-89D1-E455A5CE1DC7}" destId="{B65B381B-DCB1-44E9-B1EB-242A88057689}" srcOrd="0" destOrd="0" presId="urn:microsoft.com/office/officeart/2008/layout/VerticalCurvedList"/>
    <dgm:cxn modelId="{471D7C9F-5735-4D85-8AD3-516E355BB6B3}" type="presOf" srcId="{EB09C623-6CD2-4D40-BD7E-F831CB5E4281}" destId="{B385D05B-1788-4C33-AD34-C3865CEA8801}" srcOrd="0" destOrd="0" presId="urn:microsoft.com/office/officeart/2008/layout/VerticalCurvedList"/>
    <dgm:cxn modelId="{80D35606-05CD-49D5-B17C-2BDD31A8D4DD}" type="presOf" srcId="{F1714BB4-A564-42F7-B0A5-3931A80A54E4}" destId="{B5110301-C881-4544-9DD2-F86C96F97F77}" srcOrd="0" destOrd="0" presId="urn:microsoft.com/office/officeart/2008/layout/VerticalCurvedList"/>
    <dgm:cxn modelId="{9DB49E52-A26B-4AAD-BDCB-C07954D88311}" srcId="{B7DBFCF8-E934-4FBD-9A19-51E73C426C58}" destId="{17833F2D-E4A3-4C9F-9E44-D4280700E41F}" srcOrd="1" destOrd="0" parTransId="{96432DDB-7AE3-4215-97F5-7FAA0CD835C9}" sibTransId="{6AD13936-350C-4271-AD3B-CFF5CC4CFAE1}"/>
    <dgm:cxn modelId="{8A50D76A-A7CD-4B7A-AE37-D75139564D53}" srcId="{B7DBFCF8-E934-4FBD-9A19-51E73C426C58}" destId="{58429E1F-DDF3-47AF-85F6-592FD789CCA0}" srcOrd="0" destOrd="0" parTransId="{CFD028D5-D726-4247-B84F-55530F848219}" sibTransId="{102A4304-F821-4AF8-8CE0-052CFC4B04CE}"/>
    <dgm:cxn modelId="{6FEC7DFC-F2AE-4682-A768-73CD639EA76A}" srcId="{B7DBFCF8-E934-4FBD-9A19-51E73C426C58}" destId="{F1714BB4-A564-42F7-B0A5-3931A80A54E4}" srcOrd="2" destOrd="0" parTransId="{479F9185-2465-490C-A0AB-56F811FEE6E1}" sibTransId="{3E6188D5-68CF-4700-A2E1-CB86419DFAFE}"/>
    <dgm:cxn modelId="{2D5E4065-99E8-41C3-8FA4-A00CB387A5D5}" type="presOf" srcId="{0A987563-D802-45D0-815D-E0BED7CA095B}" destId="{4999F572-E538-4F75-B37E-9BE4C5BA2A85}" srcOrd="0" destOrd="0" presId="urn:microsoft.com/office/officeart/2008/layout/VerticalCurvedList"/>
    <dgm:cxn modelId="{4320D22E-9D1F-4C69-8DBE-50FF9BE7E769}" srcId="{B7DBFCF8-E934-4FBD-9A19-51E73C426C58}" destId="{0A987563-D802-45D0-815D-E0BED7CA095B}" srcOrd="5" destOrd="0" parTransId="{FD366770-BA9E-48B0-82D9-7B11F29A3729}" sibTransId="{B9081B67-13D2-473E-8D7B-6A7E57C91B87}"/>
    <dgm:cxn modelId="{D9876801-69D6-41B3-826D-80320D9AFE00}" type="presOf" srcId="{102A4304-F821-4AF8-8CE0-052CFC4B04CE}" destId="{F63AB180-2376-4F5E-9277-0485AA011A9C}" srcOrd="0" destOrd="0" presId="urn:microsoft.com/office/officeart/2008/layout/VerticalCurvedList"/>
    <dgm:cxn modelId="{5CED1800-16B1-4C8A-804B-B12A4B7D28EC}" type="presParOf" srcId="{76C31534-AFFC-45CC-A533-E4B9114950E9}" destId="{B45E66A0-2607-4B4C-8DDA-5779EFF226FA}" srcOrd="0" destOrd="0" presId="urn:microsoft.com/office/officeart/2008/layout/VerticalCurvedList"/>
    <dgm:cxn modelId="{E48C9164-9B8F-4D54-85C0-E7DB31C88612}" type="presParOf" srcId="{B45E66A0-2607-4B4C-8DDA-5779EFF226FA}" destId="{B807ED2D-6045-4A4A-960F-8FC0AC5A5A55}" srcOrd="0" destOrd="0" presId="urn:microsoft.com/office/officeart/2008/layout/VerticalCurvedList"/>
    <dgm:cxn modelId="{3BC2643B-720A-48F9-88D3-32EB6FFC3B99}" type="presParOf" srcId="{B807ED2D-6045-4A4A-960F-8FC0AC5A5A55}" destId="{2040BC78-0DC3-4415-801B-0E73730FDCD4}" srcOrd="0" destOrd="0" presId="urn:microsoft.com/office/officeart/2008/layout/VerticalCurvedList"/>
    <dgm:cxn modelId="{6EE2AB18-98FF-4666-89C8-C5F45D639300}" type="presParOf" srcId="{B807ED2D-6045-4A4A-960F-8FC0AC5A5A55}" destId="{F63AB180-2376-4F5E-9277-0485AA011A9C}" srcOrd="1" destOrd="0" presId="urn:microsoft.com/office/officeart/2008/layout/VerticalCurvedList"/>
    <dgm:cxn modelId="{29B3E1D6-BCAE-4549-A114-92693D3CDB35}" type="presParOf" srcId="{B807ED2D-6045-4A4A-960F-8FC0AC5A5A55}" destId="{0673E0B9-BD8B-42B5-AE8E-442A4A15FB91}" srcOrd="2" destOrd="0" presId="urn:microsoft.com/office/officeart/2008/layout/VerticalCurvedList"/>
    <dgm:cxn modelId="{6CCE0691-AAA1-47F5-8C93-26FD988A2A4F}" type="presParOf" srcId="{B807ED2D-6045-4A4A-960F-8FC0AC5A5A55}" destId="{696E5BC4-2A08-4CD1-B4E1-943D0188558B}" srcOrd="3" destOrd="0" presId="urn:microsoft.com/office/officeart/2008/layout/VerticalCurvedList"/>
    <dgm:cxn modelId="{B3BA6827-3ADA-49D4-BD6E-BFB0A8DF3583}" type="presParOf" srcId="{B45E66A0-2607-4B4C-8DDA-5779EFF226FA}" destId="{C4D5AFE0-A4DD-4ABC-96C1-300DC2EC4E42}" srcOrd="1" destOrd="0" presId="urn:microsoft.com/office/officeart/2008/layout/VerticalCurvedList"/>
    <dgm:cxn modelId="{CDDC9B97-2755-4C04-AB2E-B8B574D47346}" type="presParOf" srcId="{B45E66A0-2607-4B4C-8DDA-5779EFF226FA}" destId="{35D606D0-0681-4258-A2C1-3EA97E550254}" srcOrd="2" destOrd="0" presId="urn:microsoft.com/office/officeart/2008/layout/VerticalCurvedList"/>
    <dgm:cxn modelId="{C88210D7-3031-4F03-9B97-4D94855C7EFE}" type="presParOf" srcId="{35D606D0-0681-4258-A2C1-3EA97E550254}" destId="{76ED5C8B-9617-48EF-9373-57801B92D387}" srcOrd="0" destOrd="0" presId="urn:microsoft.com/office/officeart/2008/layout/VerticalCurvedList"/>
    <dgm:cxn modelId="{F3894FF5-8BD6-4FCD-B9CF-9640ACD6C983}" type="presParOf" srcId="{B45E66A0-2607-4B4C-8DDA-5779EFF226FA}" destId="{05A97358-AB5C-4BBB-9317-2C6BE99B7CD0}" srcOrd="3" destOrd="0" presId="urn:microsoft.com/office/officeart/2008/layout/VerticalCurvedList"/>
    <dgm:cxn modelId="{7FC07D5D-01F9-4AF4-AD75-0D733C8D7E88}" type="presParOf" srcId="{B45E66A0-2607-4B4C-8DDA-5779EFF226FA}" destId="{89D66D84-70CF-4246-889B-28B95CCC8064}" srcOrd="4" destOrd="0" presId="urn:microsoft.com/office/officeart/2008/layout/VerticalCurvedList"/>
    <dgm:cxn modelId="{0398D78C-A688-4C16-9315-58084028C40C}" type="presParOf" srcId="{89D66D84-70CF-4246-889B-28B95CCC8064}" destId="{196827F8-7568-4029-960D-57778F10E3B6}" srcOrd="0" destOrd="0" presId="urn:microsoft.com/office/officeart/2008/layout/VerticalCurvedList"/>
    <dgm:cxn modelId="{6DCED748-C3B7-47B0-B6CB-DB5C31F6F1D1}" type="presParOf" srcId="{B45E66A0-2607-4B4C-8DDA-5779EFF226FA}" destId="{B5110301-C881-4544-9DD2-F86C96F97F77}" srcOrd="5" destOrd="0" presId="urn:microsoft.com/office/officeart/2008/layout/VerticalCurvedList"/>
    <dgm:cxn modelId="{E58D09D1-D0D7-456A-80D9-EE6063E637AC}" type="presParOf" srcId="{B45E66A0-2607-4B4C-8DDA-5779EFF226FA}" destId="{420790FE-206B-448E-8D06-27F9653635F9}" srcOrd="6" destOrd="0" presId="urn:microsoft.com/office/officeart/2008/layout/VerticalCurvedList"/>
    <dgm:cxn modelId="{2BFDDD36-7549-4C20-B9AD-7D3E3F0B67D5}" type="presParOf" srcId="{420790FE-206B-448E-8D06-27F9653635F9}" destId="{C6BB3632-D68A-4DE4-A173-067715CADB05}" srcOrd="0" destOrd="0" presId="urn:microsoft.com/office/officeart/2008/layout/VerticalCurvedList"/>
    <dgm:cxn modelId="{20735882-A6E0-49A4-86F6-DF2E78BABF7E}" type="presParOf" srcId="{B45E66A0-2607-4B4C-8DDA-5779EFF226FA}" destId="{B385D05B-1788-4C33-AD34-C3865CEA8801}" srcOrd="7" destOrd="0" presId="urn:microsoft.com/office/officeart/2008/layout/VerticalCurvedList"/>
    <dgm:cxn modelId="{F55F233E-7660-4E9B-BCA2-6B0F7F0DE6CF}" type="presParOf" srcId="{B45E66A0-2607-4B4C-8DDA-5779EFF226FA}" destId="{FD3ABBF3-66A9-4670-9449-C7FEAFE0B39D}" srcOrd="8" destOrd="0" presId="urn:microsoft.com/office/officeart/2008/layout/VerticalCurvedList"/>
    <dgm:cxn modelId="{FFCFBBB4-9FCB-4174-8DCE-7059B8E4AE55}" type="presParOf" srcId="{FD3ABBF3-66A9-4670-9449-C7FEAFE0B39D}" destId="{724F1DC5-6B5E-420C-AD6A-9A6AE918F070}" srcOrd="0" destOrd="0" presId="urn:microsoft.com/office/officeart/2008/layout/VerticalCurvedList"/>
    <dgm:cxn modelId="{6ED273C6-86CD-4FD3-9AF7-1C64BBA34E92}" type="presParOf" srcId="{B45E66A0-2607-4B4C-8DDA-5779EFF226FA}" destId="{6BFE20A3-EA89-46C9-AFE2-3F6BA55FDB08}" srcOrd="9" destOrd="0" presId="urn:microsoft.com/office/officeart/2008/layout/VerticalCurvedList"/>
    <dgm:cxn modelId="{87513E13-ACC3-456F-8100-EFF6AE7F568D}" type="presParOf" srcId="{B45E66A0-2607-4B4C-8DDA-5779EFF226FA}" destId="{BDD25D0A-EF5C-4F85-8589-5345DCDB6C09}" srcOrd="10" destOrd="0" presId="urn:microsoft.com/office/officeart/2008/layout/VerticalCurvedList"/>
    <dgm:cxn modelId="{4A907965-B32A-4CCF-87B2-2D6710D2298A}" type="presParOf" srcId="{BDD25D0A-EF5C-4F85-8589-5345DCDB6C09}" destId="{76476E71-0944-4D95-89F2-FBD63C129F90}" srcOrd="0" destOrd="0" presId="urn:microsoft.com/office/officeart/2008/layout/VerticalCurvedList"/>
    <dgm:cxn modelId="{3E3CE107-A100-4589-9628-346CDE0E8356}" type="presParOf" srcId="{B45E66A0-2607-4B4C-8DDA-5779EFF226FA}" destId="{4999F572-E538-4F75-B37E-9BE4C5BA2A85}" srcOrd="11" destOrd="0" presId="urn:microsoft.com/office/officeart/2008/layout/VerticalCurvedList"/>
    <dgm:cxn modelId="{CB0E30DE-CFBA-46A1-973C-3DD33EE1D77F}" type="presParOf" srcId="{B45E66A0-2607-4B4C-8DDA-5779EFF226FA}" destId="{FB394E6E-825C-4632-B116-E86B64B51C75}" srcOrd="12" destOrd="0" presId="urn:microsoft.com/office/officeart/2008/layout/VerticalCurvedList"/>
    <dgm:cxn modelId="{D045D90F-6B6B-497F-802D-C7B014F58ADA}" type="presParOf" srcId="{FB394E6E-825C-4632-B116-E86B64B51C75}" destId="{2B195A73-B336-4D49-9E1E-9065B1641B60}" srcOrd="0" destOrd="0" presId="urn:microsoft.com/office/officeart/2008/layout/VerticalCurvedList"/>
    <dgm:cxn modelId="{73B34A01-F4BB-4F33-A107-EB20003C5327}" type="presParOf" srcId="{B45E66A0-2607-4B4C-8DDA-5779EFF226FA}" destId="{B65B381B-DCB1-44E9-B1EB-242A88057689}" srcOrd="13" destOrd="0" presId="urn:microsoft.com/office/officeart/2008/layout/VerticalCurvedList"/>
    <dgm:cxn modelId="{454698A2-A901-404B-8DA0-497887D2A612}" type="presParOf" srcId="{B45E66A0-2607-4B4C-8DDA-5779EFF226FA}" destId="{3D99AD8C-1E34-4462-96ED-265C883E8AAC}" srcOrd="14" destOrd="0" presId="urn:microsoft.com/office/officeart/2008/layout/VerticalCurvedList"/>
    <dgm:cxn modelId="{46F288A7-CBDB-46B6-93CC-817140498057}" type="presParOf" srcId="{3D99AD8C-1E34-4462-96ED-265C883E8AAC}" destId="{AC5D5A3A-4C0B-46BB-8308-75C3B60E2A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167D6E-D361-476D-9FD8-938F72386133}" type="doc">
      <dgm:prSet loTypeId="urn:microsoft.com/office/officeart/2005/8/layout/radial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07106E-0D5E-4472-A987-856ADDCD1EF5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Субъектный праздник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698C5-CA4A-4C77-B507-6D626704EFBB}" type="parTrans" cxnId="{0A499DA7-8A62-4FFE-8CBD-1B5DA94D261C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F4573-6483-4116-BF5B-2FB996B24A11}" type="sibTrans" cxnId="{0A499DA7-8A62-4FFE-8CBD-1B5DA94D261C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5D79B-F71C-4F41-A1E2-79AF86D70D02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 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6B2A7F-753F-4023-9F87-CF8092AA27A6}" type="parTrans" cxnId="{A51FB462-0865-49CF-A168-9B1CBD289A03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407FF-419F-47D0-82F2-2D833519342B}" type="sibTrans" cxnId="{A51FB462-0865-49CF-A168-9B1CBD289A03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C6D89-4D99-4C64-9994-DDF17C64B8FB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3610D-9B0B-49B2-8A6B-0409CE8C93A6}" type="parTrans" cxnId="{C4232077-8F79-43FE-9DF2-966DBC468F04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68689-94B5-462D-800D-1E4A150C4782}" type="sibTrans" cxnId="{C4232077-8F79-43FE-9DF2-966DBC468F04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6937B-A374-4523-AA64-1E7BB8730908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B510E-5AE6-4F88-965B-4B75699BEB0E}" type="parTrans" cxnId="{27661DDB-4D2D-402C-9F5E-82857227F85D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4B698-5B7D-45AD-A7F1-452A8C45BDA6}" type="sibTrans" cxnId="{27661DDB-4D2D-402C-9F5E-82857227F85D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B604A-7D44-402C-B50B-845F5B09BEB8}" type="pres">
      <dgm:prSet presAssocID="{32167D6E-D361-476D-9FD8-938F7238613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6D2800-B094-429A-8415-77909FA451C7}" type="pres">
      <dgm:prSet presAssocID="{3807106E-0D5E-4472-A987-856ADDCD1EF5}" presName="centerShape" presStyleLbl="node0" presStyleIdx="0" presStyleCnt="1"/>
      <dgm:spPr/>
    </dgm:pt>
    <dgm:pt modelId="{CFEE046A-F693-493D-B768-E097CC461150}" type="pres">
      <dgm:prSet presAssocID="{BE6B2A7F-753F-4023-9F87-CF8092AA27A6}" presName="parTrans" presStyleLbl="bgSibTrans2D1" presStyleIdx="0" presStyleCnt="3"/>
      <dgm:spPr/>
    </dgm:pt>
    <dgm:pt modelId="{2B8D631A-77DA-4ED1-A7C5-851F9650DE09}" type="pres">
      <dgm:prSet presAssocID="{C7E5D79B-F71C-4F41-A1E2-79AF86D70D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3D3B3-4CFF-4E81-AEE1-3A2F61792805}" type="pres">
      <dgm:prSet presAssocID="{EEA3610D-9B0B-49B2-8A6B-0409CE8C93A6}" presName="parTrans" presStyleLbl="bgSibTrans2D1" presStyleIdx="1" presStyleCnt="3"/>
      <dgm:spPr/>
    </dgm:pt>
    <dgm:pt modelId="{8A43394A-0ED6-4100-BB11-451253441FF4}" type="pres">
      <dgm:prSet presAssocID="{0E5C6D89-4D99-4C64-9994-DDF17C64B8FB}" presName="node" presStyleLbl="node1" presStyleIdx="1" presStyleCnt="3">
        <dgm:presLayoutVars>
          <dgm:bulletEnabled val="1"/>
        </dgm:presLayoutVars>
      </dgm:prSet>
      <dgm:spPr/>
    </dgm:pt>
    <dgm:pt modelId="{B27AB994-725F-430F-9679-730BAEBDE385}" type="pres">
      <dgm:prSet presAssocID="{3D0B510E-5AE6-4F88-965B-4B75699BEB0E}" presName="parTrans" presStyleLbl="bgSibTrans2D1" presStyleIdx="2" presStyleCnt="3"/>
      <dgm:spPr/>
    </dgm:pt>
    <dgm:pt modelId="{FDBAAB44-0B8E-4AC3-A356-14B15182400D}" type="pres">
      <dgm:prSet presAssocID="{E146937B-A374-4523-AA64-1E7BB8730908}" presName="node" presStyleLbl="node1" presStyleIdx="2" presStyleCnt="3">
        <dgm:presLayoutVars>
          <dgm:bulletEnabled val="1"/>
        </dgm:presLayoutVars>
      </dgm:prSet>
      <dgm:spPr/>
    </dgm:pt>
  </dgm:ptLst>
  <dgm:cxnLst>
    <dgm:cxn modelId="{495DC47C-4F18-4C19-8DBB-ECDA7EA3CBA5}" type="presOf" srcId="{E146937B-A374-4523-AA64-1E7BB8730908}" destId="{FDBAAB44-0B8E-4AC3-A356-14B15182400D}" srcOrd="0" destOrd="0" presId="urn:microsoft.com/office/officeart/2005/8/layout/radial4"/>
    <dgm:cxn modelId="{4A6983D0-9770-4772-9F17-0616A0B405B0}" type="presOf" srcId="{EEA3610D-9B0B-49B2-8A6B-0409CE8C93A6}" destId="{C513D3B3-4CFF-4E81-AEE1-3A2F61792805}" srcOrd="0" destOrd="0" presId="urn:microsoft.com/office/officeart/2005/8/layout/radial4"/>
    <dgm:cxn modelId="{8D2633EA-805C-4FD5-AF79-4BD5F34C4D03}" type="presOf" srcId="{3D0B510E-5AE6-4F88-965B-4B75699BEB0E}" destId="{B27AB994-725F-430F-9679-730BAEBDE385}" srcOrd="0" destOrd="0" presId="urn:microsoft.com/office/officeart/2005/8/layout/radial4"/>
    <dgm:cxn modelId="{22CE0E32-065A-46EA-9471-409C0A2A8719}" type="presOf" srcId="{3807106E-0D5E-4472-A987-856ADDCD1EF5}" destId="{7A6D2800-B094-429A-8415-77909FA451C7}" srcOrd="0" destOrd="0" presId="urn:microsoft.com/office/officeart/2005/8/layout/radial4"/>
    <dgm:cxn modelId="{27661DDB-4D2D-402C-9F5E-82857227F85D}" srcId="{3807106E-0D5E-4472-A987-856ADDCD1EF5}" destId="{E146937B-A374-4523-AA64-1E7BB8730908}" srcOrd="2" destOrd="0" parTransId="{3D0B510E-5AE6-4F88-965B-4B75699BEB0E}" sibTransId="{B034B698-5B7D-45AD-A7F1-452A8C45BDA6}"/>
    <dgm:cxn modelId="{CFE09E51-C128-4649-9D05-3B3B989AFC4B}" type="presOf" srcId="{0E5C6D89-4D99-4C64-9994-DDF17C64B8FB}" destId="{8A43394A-0ED6-4100-BB11-451253441FF4}" srcOrd="0" destOrd="0" presId="urn:microsoft.com/office/officeart/2005/8/layout/radial4"/>
    <dgm:cxn modelId="{0A499DA7-8A62-4FFE-8CBD-1B5DA94D261C}" srcId="{32167D6E-D361-476D-9FD8-938F72386133}" destId="{3807106E-0D5E-4472-A987-856ADDCD1EF5}" srcOrd="0" destOrd="0" parTransId="{D50698C5-CA4A-4C77-B507-6D626704EFBB}" sibTransId="{1A8F4573-6483-4116-BF5B-2FB996B24A11}"/>
    <dgm:cxn modelId="{38515E67-636C-4600-B8F8-A3A24595FCE7}" type="presOf" srcId="{C7E5D79B-F71C-4F41-A1E2-79AF86D70D02}" destId="{2B8D631A-77DA-4ED1-A7C5-851F9650DE09}" srcOrd="0" destOrd="0" presId="urn:microsoft.com/office/officeart/2005/8/layout/radial4"/>
    <dgm:cxn modelId="{44B5AA40-3E90-4CD5-B5C6-24273016AD46}" type="presOf" srcId="{32167D6E-D361-476D-9FD8-938F72386133}" destId="{795B604A-7D44-402C-B50B-845F5B09BEB8}" srcOrd="0" destOrd="0" presId="urn:microsoft.com/office/officeart/2005/8/layout/radial4"/>
    <dgm:cxn modelId="{A1694AB0-E15D-4A30-ADCD-69F1C10453C9}" type="presOf" srcId="{BE6B2A7F-753F-4023-9F87-CF8092AA27A6}" destId="{CFEE046A-F693-493D-B768-E097CC461150}" srcOrd="0" destOrd="0" presId="urn:microsoft.com/office/officeart/2005/8/layout/radial4"/>
    <dgm:cxn modelId="{A51FB462-0865-49CF-A168-9B1CBD289A03}" srcId="{3807106E-0D5E-4472-A987-856ADDCD1EF5}" destId="{C7E5D79B-F71C-4F41-A1E2-79AF86D70D02}" srcOrd="0" destOrd="0" parTransId="{BE6B2A7F-753F-4023-9F87-CF8092AA27A6}" sibTransId="{DF6407FF-419F-47D0-82F2-2D833519342B}"/>
    <dgm:cxn modelId="{C4232077-8F79-43FE-9DF2-966DBC468F04}" srcId="{3807106E-0D5E-4472-A987-856ADDCD1EF5}" destId="{0E5C6D89-4D99-4C64-9994-DDF17C64B8FB}" srcOrd="1" destOrd="0" parTransId="{EEA3610D-9B0B-49B2-8A6B-0409CE8C93A6}" sibTransId="{93168689-94B5-462D-800D-1E4A150C4782}"/>
    <dgm:cxn modelId="{CF65C761-0FF0-4031-B1B4-71D49E40BBBD}" type="presParOf" srcId="{795B604A-7D44-402C-B50B-845F5B09BEB8}" destId="{7A6D2800-B094-429A-8415-77909FA451C7}" srcOrd="0" destOrd="0" presId="urn:microsoft.com/office/officeart/2005/8/layout/radial4"/>
    <dgm:cxn modelId="{742C1A9B-2847-4816-8A43-C33C88B2E09E}" type="presParOf" srcId="{795B604A-7D44-402C-B50B-845F5B09BEB8}" destId="{CFEE046A-F693-493D-B768-E097CC461150}" srcOrd="1" destOrd="0" presId="urn:microsoft.com/office/officeart/2005/8/layout/radial4"/>
    <dgm:cxn modelId="{9FA4F839-F717-4377-9582-4A554D7D9A0E}" type="presParOf" srcId="{795B604A-7D44-402C-B50B-845F5B09BEB8}" destId="{2B8D631A-77DA-4ED1-A7C5-851F9650DE09}" srcOrd="2" destOrd="0" presId="urn:microsoft.com/office/officeart/2005/8/layout/radial4"/>
    <dgm:cxn modelId="{DD26A47F-D3E8-4468-B0F1-8AC2424E34CD}" type="presParOf" srcId="{795B604A-7D44-402C-B50B-845F5B09BEB8}" destId="{C513D3B3-4CFF-4E81-AEE1-3A2F61792805}" srcOrd="3" destOrd="0" presId="urn:microsoft.com/office/officeart/2005/8/layout/radial4"/>
    <dgm:cxn modelId="{739B308F-5940-4A94-BAE2-BECAE4532CDD}" type="presParOf" srcId="{795B604A-7D44-402C-B50B-845F5B09BEB8}" destId="{8A43394A-0ED6-4100-BB11-451253441FF4}" srcOrd="4" destOrd="0" presId="urn:microsoft.com/office/officeart/2005/8/layout/radial4"/>
    <dgm:cxn modelId="{12E10F07-1C5F-48E7-8247-29E929EE57DF}" type="presParOf" srcId="{795B604A-7D44-402C-B50B-845F5B09BEB8}" destId="{B27AB994-725F-430F-9679-730BAEBDE385}" srcOrd="5" destOrd="0" presId="urn:microsoft.com/office/officeart/2005/8/layout/radial4"/>
    <dgm:cxn modelId="{B6E5F011-06B9-4AAE-9F84-FEFDBB5DA6A4}" type="presParOf" srcId="{795B604A-7D44-402C-B50B-845F5B09BEB8}" destId="{FDBAAB44-0B8E-4AC3-A356-14B15182400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AB180-2376-4F5E-9277-0485AA011A9C}">
      <dsp:nvSpPr>
        <dsp:cNvPr id="0" name=""/>
        <dsp:cNvSpPr/>
      </dsp:nvSpPr>
      <dsp:spPr>
        <a:xfrm>
          <a:off x="-3625629" y="-557139"/>
          <a:ext cx="4322063" cy="4322063"/>
        </a:xfrm>
        <a:prstGeom prst="blockArc">
          <a:avLst>
            <a:gd name="adj1" fmla="val 18900000"/>
            <a:gd name="adj2" fmla="val 2700000"/>
            <a:gd name="adj3" fmla="val 5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5AFE0-A4DD-4ABC-96C1-300DC2EC4E42}">
      <dsp:nvSpPr>
        <dsp:cNvPr id="0" name=""/>
        <dsp:cNvSpPr/>
      </dsp:nvSpPr>
      <dsp:spPr>
        <a:xfrm>
          <a:off x="447844" y="320778"/>
          <a:ext cx="4130047" cy="641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23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извлечь выгоду из хаоса 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47844" y="320778"/>
        <a:ext cx="4130047" cy="641557"/>
      </dsp:txXfrm>
    </dsp:sp>
    <dsp:sp modelId="{76ED5C8B-9617-48EF-9373-57801B92D387}">
      <dsp:nvSpPr>
        <dsp:cNvPr id="0" name=""/>
        <dsp:cNvSpPr/>
      </dsp:nvSpPr>
      <dsp:spPr>
        <a:xfrm>
          <a:off x="46871" y="240583"/>
          <a:ext cx="801946" cy="801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97358-AB5C-4BBB-9317-2C6BE99B7CD0}">
      <dsp:nvSpPr>
        <dsp:cNvPr id="0" name=""/>
        <dsp:cNvSpPr/>
      </dsp:nvSpPr>
      <dsp:spPr>
        <a:xfrm>
          <a:off x="681050" y="1283114"/>
          <a:ext cx="3896841" cy="64155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23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выдержать сильное воздействие 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681050" y="1283114"/>
        <a:ext cx="3896841" cy="641557"/>
      </dsp:txXfrm>
    </dsp:sp>
    <dsp:sp modelId="{196827F8-7568-4029-960D-57778F10E3B6}">
      <dsp:nvSpPr>
        <dsp:cNvPr id="0" name=""/>
        <dsp:cNvSpPr/>
      </dsp:nvSpPr>
      <dsp:spPr>
        <a:xfrm>
          <a:off x="280077" y="1202919"/>
          <a:ext cx="801946" cy="801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10301-C881-4544-9DD2-F86C96F97F77}">
      <dsp:nvSpPr>
        <dsp:cNvPr id="0" name=""/>
        <dsp:cNvSpPr/>
      </dsp:nvSpPr>
      <dsp:spPr>
        <a:xfrm>
          <a:off x="447844" y="2245449"/>
          <a:ext cx="4130047" cy="64155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23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видеть пользу в неожиданных событиях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47844" y="2245449"/>
        <a:ext cx="4130047" cy="641557"/>
      </dsp:txXfrm>
    </dsp:sp>
    <dsp:sp modelId="{C6BB3632-D68A-4DE4-A173-067715CADB05}">
      <dsp:nvSpPr>
        <dsp:cNvPr id="0" name=""/>
        <dsp:cNvSpPr/>
      </dsp:nvSpPr>
      <dsp:spPr>
        <a:xfrm>
          <a:off x="46871" y="2165254"/>
          <a:ext cx="801946" cy="801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AB180-2376-4F5E-9277-0485AA011A9C}">
      <dsp:nvSpPr>
        <dsp:cNvPr id="0" name=""/>
        <dsp:cNvSpPr/>
      </dsp:nvSpPr>
      <dsp:spPr>
        <a:xfrm>
          <a:off x="-6347980" y="-971727"/>
          <a:ext cx="7561639" cy="7561639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5AFE0-A4DD-4ABC-96C1-300DC2EC4E42}">
      <dsp:nvSpPr>
        <dsp:cNvPr id="0" name=""/>
        <dsp:cNvSpPr/>
      </dsp:nvSpPr>
      <dsp:spPr>
        <a:xfrm>
          <a:off x="394115" y="255402"/>
          <a:ext cx="5764784" cy="510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Субъектность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4115" y="255402"/>
        <a:ext cx="5764784" cy="510580"/>
      </dsp:txXfrm>
    </dsp:sp>
    <dsp:sp modelId="{76ED5C8B-9617-48EF-9373-57801B92D387}">
      <dsp:nvSpPr>
        <dsp:cNvPr id="0" name=""/>
        <dsp:cNvSpPr/>
      </dsp:nvSpPr>
      <dsp:spPr>
        <a:xfrm>
          <a:off x="75002" y="191580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97358-AB5C-4BBB-9317-2C6BE99B7CD0}">
      <dsp:nvSpPr>
        <dsp:cNvPr id="0" name=""/>
        <dsp:cNvSpPr/>
      </dsp:nvSpPr>
      <dsp:spPr>
        <a:xfrm>
          <a:off x="856492" y="1021722"/>
          <a:ext cx="5302408" cy="510580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Софтовость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56492" y="1021722"/>
        <a:ext cx="5302408" cy="510580"/>
      </dsp:txXfrm>
    </dsp:sp>
    <dsp:sp modelId="{196827F8-7568-4029-960D-57778F10E3B6}">
      <dsp:nvSpPr>
        <dsp:cNvPr id="0" name=""/>
        <dsp:cNvSpPr/>
      </dsp:nvSpPr>
      <dsp:spPr>
        <a:xfrm>
          <a:off x="537379" y="957900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10301-C881-4544-9DD2-F86C96F97F77}">
      <dsp:nvSpPr>
        <dsp:cNvPr id="0" name=""/>
        <dsp:cNvSpPr/>
      </dsp:nvSpPr>
      <dsp:spPr>
        <a:xfrm>
          <a:off x="1109872" y="1787481"/>
          <a:ext cx="5049027" cy="51058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Проблема/ задача из жизни ребенка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09872" y="1787481"/>
        <a:ext cx="5049027" cy="510580"/>
      </dsp:txXfrm>
    </dsp:sp>
    <dsp:sp modelId="{C6BB3632-D68A-4DE4-A173-067715CADB05}">
      <dsp:nvSpPr>
        <dsp:cNvPr id="0" name=""/>
        <dsp:cNvSpPr/>
      </dsp:nvSpPr>
      <dsp:spPr>
        <a:xfrm>
          <a:off x="790759" y="1723658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5D05B-1788-4C33-AD34-C3865CEA8801}">
      <dsp:nvSpPr>
        <dsp:cNvPr id="0" name=""/>
        <dsp:cNvSpPr/>
      </dsp:nvSpPr>
      <dsp:spPr>
        <a:xfrm>
          <a:off x="1190774" y="2553801"/>
          <a:ext cx="4968126" cy="51058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ВЫБОР!!!!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90774" y="2553801"/>
        <a:ext cx="4968126" cy="510580"/>
      </dsp:txXfrm>
    </dsp:sp>
    <dsp:sp modelId="{724F1DC5-6B5E-420C-AD6A-9A6AE918F070}">
      <dsp:nvSpPr>
        <dsp:cNvPr id="0" name=""/>
        <dsp:cNvSpPr/>
      </dsp:nvSpPr>
      <dsp:spPr>
        <a:xfrm>
          <a:off x="871661" y="2489979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E20A3-EA89-46C9-AFE2-3F6BA55FDB08}">
      <dsp:nvSpPr>
        <dsp:cNvPr id="0" name=""/>
        <dsp:cNvSpPr/>
      </dsp:nvSpPr>
      <dsp:spPr>
        <a:xfrm>
          <a:off x="1109872" y="3320122"/>
          <a:ext cx="5049027" cy="51058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Максимум самостоятельности – Индивидуализация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09872" y="3320122"/>
        <a:ext cx="5049027" cy="510580"/>
      </dsp:txXfrm>
    </dsp:sp>
    <dsp:sp modelId="{76476E71-0944-4D95-89F2-FBD63C129F90}">
      <dsp:nvSpPr>
        <dsp:cNvPr id="0" name=""/>
        <dsp:cNvSpPr/>
      </dsp:nvSpPr>
      <dsp:spPr>
        <a:xfrm>
          <a:off x="790759" y="3256299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9F572-E538-4F75-B37E-9BE4C5BA2A85}">
      <dsp:nvSpPr>
        <dsp:cNvPr id="0" name=""/>
        <dsp:cNvSpPr/>
      </dsp:nvSpPr>
      <dsp:spPr>
        <a:xfrm>
          <a:off x="856492" y="4085880"/>
          <a:ext cx="5302408" cy="510580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Маршрутность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избыточной … среде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56492" y="4085880"/>
        <a:ext cx="5302408" cy="510580"/>
      </dsp:txXfrm>
    </dsp:sp>
    <dsp:sp modelId="{2B195A73-B336-4D49-9E1E-9065B1641B60}">
      <dsp:nvSpPr>
        <dsp:cNvPr id="0" name=""/>
        <dsp:cNvSpPr/>
      </dsp:nvSpPr>
      <dsp:spPr>
        <a:xfrm>
          <a:off x="537379" y="4022057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B381B-DCB1-44E9-B1EB-242A88057689}">
      <dsp:nvSpPr>
        <dsp:cNvPr id="0" name=""/>
        <dsp:cNvSpPr/>
      </dsp:nvSpPr>
      <dsp:spPr>
        <a:xfrm>
          <a:off x="394115" y="4852200"/>
          <a:ext cx="5764784" cy="51058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Разновозрастное взаимодействие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4115" y="4852200"/>
        <a:ext cx="5764784" cy="510580"/>
      </dsp:txXfrm>
    </dsp:sp>
    <dsp:sp modelId="{AC5D5A3A-4C0B-46BB-8308-75C3B60E2A7C}">
      <dsp:nvSpPr>
        <dsp:cNvPr id="0" name=""/>
        <dsp:cNvSpPr/>
      </dsp:nvSpPr>
      <dsp:spPr>
        <a:xfrm>
          <a:off x="75002" y="4788378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D2800-B094-429A-8415-77909FA451C7}">
      <dsp:nvSpPr>
        <dsp:cNvPr id="0" name=""/>
        <dsp:cNvSpPr/>
      </dsp:nvSpPr>
      <dsp:spPr>
        <a:xfrm>
          <a:off x="3473458" y="3471987"/>
          <a:ext cx="2876385" cy="28763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Субъектный праздник</a:t>
          </a:r>
          <a:endParaRPr lang="ru-RU" sz="27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4695" y="3893224"/>
        <a:ext cx="2033911" cy="2033911"/>
      </dsp:txXfrm>
    </dsp:sp>
    <dsp:sp modelId="{CFEE046A-F693-493D-B768-E097CC461150}">
      <dsp:nvSpPr>
        <dsp:cNvPr id="0" name=""/>
        <dsp:cNvSpPr/>
      </dsp:nvSpPr>
      <dsp:spPr>
        <a:xfrm rot="12900000">
          <a:off x="1583901" y="2956389"/>
          <a:ext cx="2245649" cy="819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8D631A-77DA-4ED1-A7C5-851F9650DE09}">
      <dsp:nvSpPr>
        <dsp:cNvPr id="0" name=""/>
        <dsp:cNvSpPr/>
      </dsp:nvSpPr>
      <dsp:spPr>
        <a:xfrm>
          <a:off x="420678" y="1629222"/>
          <a:ext cx="2732566" cy="2186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 </a:t>
          </a:r>
          <a:endParaRPr lang="ru-RU" sz="43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705" y="1693249"/>
        <a:ext cx="2604512" cy="2057999"/>
      </dsp:txXfrm>
    </dsp:sp>
    <dsp:sp modelId="{C513D3B3-4CFF-4E81-AEE1-3A2F61792805}">
      <dsp:nvSpPr>
        <dsp:cNvPr id="0" name=""/>
        <dsp:cNvSpPr/>
      </dsp:nvSpPr>
      <dsp:spPr>
        <a:xfrm rot="16200000">
          <a:off x="3788826" y="1808578"/>
          <a:ext cx="2245649" cy="819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43394A-0ED6-4100-BB11-451253441FF4}">
      <dsp:nvSpPr>
        <dsp:cNvPr id="0" name=""/>
        <dsp:cNvSpPr/>
      </dsp:nvSpPr>
      <dsp:spPr>
        <a:xfrm>
          <a:off x="3545367" y="2612"/>
          <a:ext cx="2732566" cy="2186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43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9394" y="66639"/>
        <a:ext cx="2604512" cy="2057999"/>
      </dsp:txXfrm>
    </dsp:sp>
    <dsp:sp modelId="{B27AB994-725F-430F-9679-730BAEBDE385}">
      <dsp:nvSpPr>
        <dsp:cNvPr id="0" name=""/>
        <dsp:cNvSpPr/>
      </dsp:nvSpPr>
      <dsp:spPr>
        <a:xfrm rot="19500000">
          <a:off x="5993751" y="2956389"/>
          <a:ext cx="2245649" cy="819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BAAB44-0B8E-4AC3-A356-14B15182400D}">
      <dsp:nvSpPr>
        <dsp:cNvPr id="0" name=""/>
        <dsp:cNvSpPr/>
      </dsp:nvSpPr>
      <dsp:spPr>
        <a:xfrm>
          <a:off x="6670057" y="1629222"/>
          <a:ext cx="2732566" cy="2186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sz="43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4084" y="1693249"/>
        <a:ext cx="2604512" cy="2057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6C13-4D99-42D3-8719-6AE0496CF74A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7D8EC-768E-4FBD-B86C-210873057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8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</a:t>
            </a:r>
            <a:r>
              <a:rPr lang="ru-RU" baseline="0" dirty="0" smtClean="0"/>
              <a:t> началом реализации городского пилотного проекта по </a:t>
            </a:r>
            <a:r>
              <a:rPr lang="ru-RU" baseline="0" dirty="0" err="1" smtClean="0"/>
              <a:t>Антихрупкому</a:t>
            </a:r>
            <a:r>
              <a:rPr lang="ru-RU" baseline="0" dirty="0" smtClean="0"/>
              <a:t> образованию, мы провели родительское собрание в группе которая первая примет участие в практиках. Где познакомили родителей с основной идеей, потенциальной пользой в области развития детей, а также сделали акцент на роли родительской общественности. Родители спокойно отнеслись к выбранному направлению, поддерживали в начинаниях. Одна из мам, подметила, что основоположником данной концепции является </a:t>
            </a:r>
            <a:r>
              <a:rPr lang="ru-RU" baseline="0" dirty="0" err="1" smtClean="0"/>
              <a:t>Н.Талеб</a:t>
            </a:r>
            <a:r>
              <a:rPr lang="ru-RU" baseline="0" dirty="0" smtClean="0"/>
              <a:t>. Что само по себе, не может не радовать.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D8EC-768E-4FBD-B86C-210873057C1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0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Накануне на детском совете, ребята обсуждали детские праздники, какие они могут быть  и что необычного могло бы произойти на мероприятии. Ребята, выразили желание провести праздник «День фруктовой радуги».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собрании проговорив об особенностях организации и проведения «Субъектного праздника», воспитатель Надежда Ивановна предложила родителям принять участие в данном мероприятии. Родители в свою очередь предложили варианты организации и помощь в подготовке: принести фрукты, сделать костюмы. Открыто о своем желании принять очное участие никто не сообщал.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D8EC-768E-4FBD-B86C-210873057C1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9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</a:t>
            </a:r>
            <a:r>
              <a:rPr lang="ru-RU" baseline="0" dirty="0" smtClean="0"/>
              <a:t> активно готовились к празднику: создавали украшения, придумывали костюмы, готовили развлечения. Девочки придумывали танцы, учили песни, стихи. Мальчики – фокусы, танцы, музыкальные номера.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D8EC-768E-4FBD-B86C-210873057C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1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ходе подготовки к празднику, все больше родителей начало принимать участие в</a:t>
            </a:r>
            <a:r>
              <a:rPr lang="ru-RU" baseline="0" dirty="0" smtClean="0"/>
              <a:t> </a:t>
            </a:r>
            <a:r>
              <a:rPr lang="ru-RU" dirty="0" smtClean="0"/>
              <a:t>обсуждениях и организации.</a:t>
            </a:r>
            <a:r>
              <a:rPr lang="ru-RU" baseline="0" dirty="0" smtClean="0"/>
              <a:t> Праздник без сценария менялся на глазах, дополнялся новыми событиями. В день его проведения, пришло довольно много родителей. Были организованы столы, для приготовления свежевыжатых соков, фондю. Для ребят были подготовлены фартуки, перчатки, защитные шапочки. Ребята меняли виды деятельности, в то время когда одни занимались приготовлением угощений, другие демонстрировали свои способности: пели песни, рассказывали стихи, показывали фокусы, танцевали и даже играли на гитаре.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D8EC-768E-4FBD-B86C-210873057C1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2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8551-C15F-4661-8DD8-42A69BA7B28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16" y="187739"/>
            <a:ext cx="1442279" cy="1442279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729" y="1560444"/>
            <a:ext cx="103442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пилотный проект </a:t>
            </a:r>
          </a:p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Антихрупкое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образование»</a:t>
            </a:r>
          </a:p>
          <a:p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«Субъектный праздник»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leaderid.s3.amazonaws.com/event_photo/194961/606b05e335e5996125533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r="16315"/>
          <a:stretch/>
        </p:blipFill>
        <p:spPr bwMode="auto">
          <a:xfrm>
            <a:off x="310337" y="3812978"/>
            <a:ext cx="2135333" cy="214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111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города Екатеринбурга</a:t>
            </a:r>
            <a:endParaRPr lang="ru-RU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46660" y="757343"/>
            <a:ext cx="85878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0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24" y="103230"/>
            <a:ext cx="6790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Антихрупкость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позволяет: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4848" y="103230"/>
            <a:ext cx="5407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антихрупких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5623184"/>
              </p:ext>
            </p:extLst>
          </p:nvPr>
        </p:nvGraphicFramePr>
        <p:xfrm>
          <a:off x="528517" y="641839"/>
          <a:ext cx="4619555" cy="320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03382905"/>
              </p:ext>
            </p:extLst>
          </p:nvPr>
        </p:nvGraphicFramePr>
        <p:xfrm>
          <a:off x="5689873" y="1180448"/>
          <a:ext cx="6233903" cy="56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666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65353823"/>
              </p:ext>
            </p:extLst>
          </p:nvPr>
        </p:nvGraphicFramePr>
        <p:xfrm>
          <a:off x="1011275" y="230569"/>
          <a:ext cx="9823302" cy="635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/>
          <a:stretch/>
        </p:blipFill>
        <p:spPr>
          <a:xfrm>
            <a:off x="820915" y="410595"/>
            <a:ext cx="5199321" cy="2727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36" y="3268475"/>
            <a:ext cx="7423889" cy="334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825">
            <a:off x="1790452" y="3398027"/>
            <a:ext cx="2311235" cy="3081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3"/>
          <a:stretch/>
        </p:blipFill>
        <p:spPr>
          <a:xfrm rot="420788">
            <a:off x="7509271" y="233358"/>
            <a:ext cx="1673720" cy="2812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62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3" y="213756"/>
            <a:ext cx="5197435" cy="3898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92" y="3134589"/>
            <a:ext cx="7755907" cy="3490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 b="25572"/>
          <a:stretch/>
        </p:blipFill>
        <p:spPr>
          <a:xfrm>
            <a:off x="6251530" y="283473"/>
            <a:ext cx="1913415" cy="2699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48"/>
          <a:stretch/>
        </p:blipFill>
        <p:spPr>
          <a:xfrm>
            <a:off x="8592688" y="276273"/>
            <a:ext cx="1788983" cy="2769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75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b="13433"/>
          <a:stretch/>
        </p:blipFill>
        <p:spPr>
          <a:xfrm>
            <a:off x="595098" y="259306"/>
            <a:ext cx="3594763" cy="5230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8"/>
          <a:stretch/>
        </p:blipFill>
        <p:spPr>
          <a:xfrm>
            <a:off x="4566597" y="529221"/>
            <a:ext cx="3117092" cy="5796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3" b="24179"/>
          <a:stretch/>
        </p:blipFill>
        <p:spPr>
          <a:xfrm>
            <a:off x="8016777" y="259305"/>
            <a:ext cx="3444639" cy="4768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00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16" y="187739"/>
            <a:ext cx="1442279" cy="1442279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729" y="1560444"/>
            <a:ext cx="103442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пилотный проект </a:t>
            </a:r>
          </a:p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Антихрупкое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образование»</a:t>
            </a:r>
          </a:p>
          <a:p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«Субъектный праздник»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leaderid.s3.amazonaws.com/event_photo/194961/606b05e335e5996125533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r="16315"/>
          <a:stretch/>
        </p:blipFill>
        <p:spPr bwMode="auto">
          <a:xfrm>
            <a:off x="310337" y="3812978"/>
            <a:ext cx="2135333" cy="214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11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города Екатеринбурга</a:t>
            </a:r>
            <a:endParaRPr lang="ru-RU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46660" y="757343"/>
            <a:ext cx="85878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376</Words>
  <Application>Microsoft Office PowerPoint</Application>
  <PresentationFormat>Произвольный</PresentationFormat>
  <Paragraphs>36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144</dc:creator>
  <cp:lastModifiedBy>User</cp:lastModifiedBy>
  <cp:revision>154</cp:revision>
  <dcterms:created xsi:type="dcterms:W3CDTF">2023-05-05T10:24:01Z</dcterms:created>
  <dcterms:modified xsi:type="dcterms:W3CDTF">2023-06-06T06:40:27Z</dcterms:modified>
</cp:coreProperties>
</file>