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72" r:id="rId4"/>
    <p:sldId id="273" r:id="rId5"/>
    <p:sldId id="257" r:id="rId6"/>
    <p:sldId id="260" r:id="rId7"/>
    <p:sldId id="267" r:id="rId8"/>
    <p:sldId id="261" r:id="rId9"/>
    <p:sldId id="262" r:id="rId10"/>
    <p:sldId id="263" r:id="rId11"/>
    <p:sldId id="264" r:id="rId12"/>
    <p:sldId id="265" r:id="rId13"/>
    <p:sldId id="259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9" autoAdjust="0"/>
    <p:restoredTop sz="94660"/>
  </p:normalViewPr>
  <p:slideViewPr>
    <p:cSldViewPr snapToGrid="0">
      <p:cViewPr>
        <p:scale>
          <a:sx n="90" d="100"/>
          <a:sy n="90" d="100"/>
        </p:scale>
        <p:origin x="-43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DBFCF8-E934-4FBD-9A19-51E73C426C5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8429E1F-DDF3-47AF-85F6-592FD789CCA0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извлечь выгоду из хаоса </a:t>
          </a:r>
          <a:endParaRPr lang="ru-RU" dirty="0">
            <a:solidFill>
              <a:schemeClr val="tx1"/>
            </a:solidFill>
          </a:endParaRPr>
        </a:p>
      </dgm:t>
    </dgm:pt>
    <dgm:pt modelId="{CFD028D5-D726-4247-B84F-55530F848219}" type="parTrans" cxnId="{8A50D76A-A7CD-4B7A-AE37-D75139564D5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02A4304-F821-4AF8-8CE0-052CFC4B04CE}" type="sibTrans" cxnId="{8A50D76A-A7CD-4B7A-AE37-D75139564D5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7833F2D-E4A3-4C9F-9E44-D4280700E41F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выдержать сильное воздействие </a:t>
          </a:r>
          <a:endParaRPr lang="ru-RU" dirty="0">
            <a:solidFill>
              <a:schemeClr val="tx1"/>
            </a:solidFill>
          </a:endParaRPr>
        </a:p>
      </dgm:t>
    </dgm:pt>
    <dgm:pt modelId="{96432DDB-7AE3-4215-97F5-7FAA0CD835C9}" type="parTrans" cxnId="{9DB49E52-A26B-4AAD-BDCB-C07954D883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AD13936-350C-4271-AD3B-CFF5CC4CFAE1}" type="sibTrans" cxnId="{9DB49E52-A26B-4AAD-BDCB-C07954D883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1714BB4-A564-42F7-B0A5-3931A80A54E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видеть пользу в неожиданных событиях</a:t>
          </a:r>
          <a:endParaRPr lang="ru-RU" dirty="0">
            <a:solidFill>
              <a:schemeClr val="tx1"/>
            </a:solidFill>
          </a:endParaRPr>
        </a:p>
      </dgm:t>
    </dgm:pt>
    <dgm:pt modelId="{479F9185-2465-490C-A0AB-56F811FEE6E1}" type="parTrans" cxnId="{6FEC7DFC-F2AE-4682-A768-73CD639EA76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E6188D5-68CF-4700-A2E1-CB86419DFAFE}" type="sibTrans" cxnId="{6FEC7DFC-F2AE-4682-A768-73CD639EA76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6C31534-AFFC-45CC-A533-E4B9114950E9}" type="pres">
      <dgm:prSet presAssocID="{B7DBFCF8-E934-4FBD-9A19-51E73C426C5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45E66A0-2607-4B4C-8DDA-5779EFF226FA}" type="pres">
      <dgm:prSet presAssocID="{B7DBFCF8-E934-4FBD-9A19-51E73C426C58}" presName="Name1" presStyleCnt="0"/>
      <dgm:spPr/>
    </dgm:pt>
    <dgm:pt modelId="{B807ED2D-6045-4A4A-960F-8FC0AC5A5A55}" type="pres">
      <dgm:prSet presAssocID="{B7DBFCF8-E934-4FBD-9A19-51E73C426C58}" presName="cycle" presStyleCnt="0"/>
      <dgm:spPr/>
    </dgm:pt>
    <dgm:pt modelId="{2040BC78-0DC3-4415-801B-0E73730FDCD4}" type="pres">
      <dgm:prSet presAssocID="{B7DBFCF8-E934-4FBD-9A19-51E73C426C58}" presName="srcNode" presStyleLbl="node1" presStyleIdx="0" presStyleCnt="3"/>
      <dgm:spPr/>
    </dgm:pt>
    <dgm:pt modelId="{F63AB180-2376-4F5E-9277-0485AA011A9C}" type="pres">
      <dgm:prSet presAssocID="{B7DBFCF8-E934-4FBD-9A19-51E73C426C58}" presName="conn" presStyleLbl="parChTrans1D2" presStyleIdx="0" presStyleCnt="1"/>
      <dgm:spPr/>
      <dgm:t>
        <a:bodyPr/>
        <a:lstStyle/>
        <a:p>
          <a:endParaRPr lang="ru-RU"/>
        </a:p>
      </dgm:t>
    </dgm:pt>
    <dgm:pt modelId="{0673E0B9-BD8B-42B5-AE8E-442A4A15FB91}" type="pres">
      <dgm:prSet presAssocID="{B7DBFCF8-E934-4FBD-9A19-51E73C426C58}" presName="extraNode" presStyleLbl="node1" presStyleIdx="0" presStyleCnt="3"/>
      <dgm:spPr/>
    </dgm:pt>
    <dgm:pt modelId="{696E5BC4-2A08-4CD1-B4E1-943D0188558B}" type="pres">
      <dgm:prSet presAssocID="{B7DBFCF8-E934-4FBD-9A19-51E73C426C58}" presName="dstNode" presStyleLbl="node1" presStyleIdx="0" presStyleCnt="3"/>
      <dgm:spPr/>
    </dgm:pt>
    <dgm:pt modelId="{C4D5AFE0-A4DD-4ABC-96C1-300DC2EC4E42}" type="pres">
      <dgm:prSet presAssocID="{58429E1F-DDF3-47AF-85F6-592FD789CCA0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606D0-0681-4258-A2C1-3EA97E550254}" type="pres">
      <dgm:prSet presAssocID="{58429E1F-DDF3-47AF-85F6-592FD789CCA0}" presName="accent_1" presStyleCnt="0"/>
      <dgm:spPr/>
    </dgm:pt>
    <dgm:pt modelId="{76ED5C8B-9617-48EF-9373-57801B92D387}" type="pres">
      <dgm:prSet presAssocID="{58429E1F-DDF3-47AF-85F6-592FD789CCA0}" presName="accentRepeatNode" presStyleLbl="solidFgAcc1" presStyleIdx="0" presStyleCnt="3"/>
      <dgm:spPr/>
    </dgm:pt>
    <dgm:pt modelId="{05A97358-AB5C-4BBB-9317-2C6BE99B7CD0}" type="pres">
      <dgm:prSet presAssocID="{17833F2D-E4A3-4C9F-9E44-D4280700E41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66D84-70CF-4246-889B-28B95CCC8064}" type="pres">
      <dgm:prSet presAssocID="{17833F2D-E4A3-4C9F-9E44-D4280700E41F}" presName="accent_2" presStyleCnt="0"/>
      <dgm:spPr/>
    </dgm:pt>
    <dgm:pt modelId="{196827F8-7568-4029-960D-57778F10E3B6}" type="pres">
      <dgm:prSet presAssocID="{17833F2D-E4A3-4C9F-9E44-D4280700E41F}" presName="accentRepeatNode" presStyleLbl="solidFgAcc1" presStyleIdx="1" presStyleCnt="3"/>
      <dgm:spPr/>
    </dgm:pt>
    <dgm:pt modelId="{B5110301-C881-4544-9DD2-F86C96F97F77}" type="pres">
      <dgm:prSet presAssocID="{F1714BB4-A564-42F7-B0A5-3931A80A54E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790FE-206B-448E-8D06-27F9653635F9}" type="pres">
      <dgm:prSet presAssocID="{F1714BB4-A564-42F7-B0A5-3931A80A54E4}" presName="accent_3" presStyleCnt="0"/>
      <dgm:spPr/>
    </dgm:pt>
    <dgm:pt modelId="{C6BB3632-D68A-4DE4-A173-067715CADB05}" type="pres">
      <dgm:prSet presAssocID="{F1714BB4-A564-42F7-B0A5-3931A80A54E4}" presName="accentRepeatNode" presStyleLbl="solidFgAcc1" presStyleIdx="2" presStyleCnt="3"/>
      <dgm:spPr/>
    </dgm:pt>
  </dgm:ptLst>
  <dgm:cxnLst>
    <dgm:cxn modelId="{9DB49E52-A26B-4AAD-BDCB-C07954D88311}" srcId="{B7DBFCF8-E934-4FBD-9A19-51E73C426C58}" destId="{17833F2D-E4A3-4C9F-9E44-D4280700E41F}" srcOrd="1" destOrd="0" parTransId="{96432DDB-7AE3-4215-97F5-7FAA0CD835C9}" sibTransId="{6AD13936-350C-4271-AD3B-CFF5CC4CFAE1}"/>
    <dgm:cxn modelId="{34026CF4-A91D-44BA-A872-4F04ED803091}" type="presOf" srcId="{17833F2D-E4A3-4C9F-9E44-D4280700E41F}" destId="{05A97358-AB5C-4BBB-9317-2C6BE99B7CD0}" srcOrd="0" destOrd="0" presId="urn:microsoft.com/office/officeart/2008/layout/VerticalCurvedList"/>
    <dgm:cxn modelId="{8A50D76A-A7CD-4B7A-AE37-D75139564D53}" srcId="{B7DBFCF8-E934-4FBD-9A19-51E73C426C58}" destId="{58429E1F-DDF3-47AF-85F6-592FD789CCA0}" srcOrd="0" destOrd="0" parTransId="{CFD028D5-D726-4247-B84F-55530F848219}" sibTransId="{102A4304-F821-4AF8-8CE0-052CFC4B04CE}"/>
    <dgm:cxn modelId="{6FEC7DFC-F2AE-4682-A768-73CD639EA76A}" srcId="{B7DBFCF8-E934-4FBD-9A19-51E73C426C58}" destId="{F1714BB4-A564-42F7-B0A5-3931A80A54E4}" srcOrd="2" destOrd="0" parTransId="{479F9185-2465-490C-A0AB-56F811FEE6E1}" sibTransId="{3E6188D5-68CF-4700-A2E1-CB86419DFAFE}"/>
    <dgm:cxn modelId="{6E7AF11D-22E2-41C1-889B-03A09FBEE7A0}" type="presOf" srcId="{58429E1F-DDF3-47AF-85F6-592FD789CCA0}" destId="{C4D5AFE0-A4DD-4ABC-96C1-300DC2EC4E42}" srcOrd="0" destOrd="0" presId="urn:microsoft.com/office/officeart/2008/layout/VerticalCurvedList"/>
    <dgm:cxn modelId="{D9876801-69D6-41B3-826D-80320D9AFE00}" type="presOf" srcId="{102A4304-F821-4AF8-8CE0-052CFC4B04CE}" destId="{F63AB180-2376-4F5E-9277-0485AA011A9C}" srcOrd="0" destOrd="0" presId="urn:microsoft.com/office/officeart/2008/layout/VerticalCurvedList"/>
    <dgm:cxn modelId="{8596A35F-F63C-4D82-95C2-E14DCE803914}" type="presOf" srcId="{B7DBFCF8-E934-4FBD-9A19-51E73C426C58}" destId="{76C31534-AFFC-45CC-A533-E4B9114950E9}" srcOrd="0" destOrd="0" presId="urn:microsoft.com/office/officeart/2008/layout/VerticalCurvedList"/>
    <dgm:cxn modelId="{80D35606-05CD-49D5-B17C-2BDD31A8D4DD}" type="presOf" srcId="{F1714BB4-A564-42F7-B0A5-3931A80A54E4}" destId="{B5110301-C881-4544-9DD2-F86C96F97F77}" srcOrd="0" destOrd="0" presId="urn:microsoft.com/office/officeart/2008/layout/VerticalCurvedList"/>
    <dgm:cxn modelId="{5CED1800-16B1-4C8A-804B-B12A4B7D28EC}" type="presParOf" srcId="{76C31534-AFFC-45CC-A533-E4B9114950E9}" destId="{B45E66A0-2607-4B4C-8DDA-5779EFF226FA}" srcOrd="0" destOrd="0" presId="urn:microsoft.com/office/officeart/2008/layout/VerticalCurvedList"/>
    <dgm:cxn modelId="{E48C9164-9B8F-4D54-85C0-E7DB31C88612}" type="presParOf" srcId="{B45E66A0-2607-4B4C-8DDA-5779EFF226FA}" destId="{B807ED2D-6045-4A4A-960F-8FC0AC5A5A55}" srcOrd="0" destOrd="0" presId="urn:microsoft.com/office/officeart/2008/layout/VerticalCurvedList"/>
    <dgm:cxn modelId="{3BC2643B-720A-48F9-88D3-32EB6FFC3B99}" type="presParOf" srcId="{B807ED2D-6045-4A4A-960F-8FC0AC5A5A55}" destId="{2040BC78-0DC3-4415-801B-0E73730FDCD4}" srcOrd="0" destOrd="0" presId="urn:microsoft.com/office/officeart/2008/layout/VerticalCurvedList"/>
    <dgm:cxn modelId="{6EE2AB18-98FF-4666-89C8-C5F45D639300}" type="presParOf" srcId="{B807ED2D-6045-4A4A-960F-8FC0AC5A5A55}" destId="{F63AB180-2376-4F5E-9277-0485AA011A9C}" srcOrd="1" destOrd="0" presId="urn:microsoft.com/office/officeart/2008/layout/VerticalCurvedList"/>
    <dgm:cxn modelId="{29B3E1D6-BCAE-4549-A114-92693D3CDB35}" type="presParOf" srcId="{B807ED2D-6045-4A4A-960F-8FC0AC5A5A55}" destId="{0673E0B9-BD8B-42B5-AE8E-442A4A15FB91}" srcOrd="2" destOrd="0" presId="urn:microsoft.com/office/officeart/2008/layout/VerticalCurvedList"/>
    <dgm:cxn modelId="{6CCE0691-AAA1-47F5-8C93-26FD988A2A4F}" type="presParOf" srcId="{B807ED2D-6045-4A4A-960F-8FC0AC5A5A55}" destId="{696E5BC4-2A08-4CD1-B4E1-943D0188558B}" srcOrd="3" destOrd="0" presId="urn:microsoft.com/office/officeart/2008/layout/VerticalCurvedList"/>
    <dgm:cxn modelId="{B3BA6827-3ADA-49D4-BD6E-BFB0A8DF3583}" type="presParOf" srcId="{B45E66A0-2607-4B4C-8DDA-5779EFF226FA}" destId="{C4D5AFE0-A4DD-4ABC-96C1-300DC2EC4E42}" srcOrd="1" destOrd="0" presId="urn:microsoft.com/office/officeart/2008/layout/VerticalCurvedList"/>
    <dgm:cxn modelId="{CDDC9B97-2755-4C04-AB2E-B8B574D47346}" type="presParOf" srcId="{B45E66A0-2607-4B4C-8DDA-5779EFF226FA}" destId="{35D606D0-0681-4258-A2C1-3EA97E550254}" srcOrd="2" destOrd="0" presId="urn:microsoft.com/office/officeart/2008/layout/VerticalCurvedList"/>
    <dgm:cxn modelId="{C88210D7-3031-4F03-9B97-4D94855C7EFE}" type="presParOf" srcId="{35D606D0-0681-4258-A2C1-3EA97E550254}" destId="{76ED5C8B-9617-48EF-9373-57801B92D387}" srcOrd="0" destOrd="0" presId="urn:microsoft.com/office/officeart/2008/layout/VerticalCurvedList"/>
    <dgm:cxn modelId="{F3894FF5-8BD6-4FCD-B9CF-9640ACD6C983}" type="presParOf" srcId="{B45E66A0-2607-4B4C-8DDA-5779EFF226FA}" destId="{05A97358-AB5C-4BBB-9317-2C6BE99B7CD0}" srcOrd="3" destOrd="0" presId="urn:microsoft.com/office/officeart/2008/layout/VerticalCurvedList"/>
    <dgm:cxn modelId="{7FC07D5D-01F9-4AF4-AD75-0D733C8D7E88}" type="presParOf" srcId="{B45E66A0-2607-4B4C-8DDA-5779EFF226FA}" destId="{89D66D84-70CF-4246-889B-28B95CCC8064}" srcOrd="4" destOrd="0" presId="urn:microsoft.com/office/officeart/2008/layout/VerticalCurvedList"/>
    <dgm:cxn modelId="{0398D78C-A688-4C16-9315-58084028C40C}" type="presParOf" srcId="{89D66D84-70CF-4246-889B-28B95CCC8064}" destId="{196827F8-7568-4029-960D-57778F10E3B6}" srcOrd="0" destOrd="0" presId="urn:microsoft.com/office/officeart/2008/layout/VerticalCurvedList"/>
    <dgm:cxn modelId="{6DCED748-C3B7-47B0-B6CB-DB5C31F6F1D1}" type="presParOf" srcId="{B45E66A0-2607-4B4C-8DDA-5779EFF226FA}" destId="{B5110301-C881-4544-9DD2-F86C96F97F77}" srcOrd="5" destOrd="0" presId="urn:microsoft.com/office/officeart/2008/layout/VerticalCurvedList"/>
    <dgm:cxn modelId="{E58D09D1-D0D7-456A-80D9-EE6063E637AC}" type="presParOf" srcId="{B45E66A0-2607-4B4C-8DDA-5779EFF226FA}" destId="{420790FE-206B-448E-8D06-27F9653635F9}" srcOrd="6" destOrd="0" presId="urn:microsoft.com/office/officeart/2008/layout/VerticalCurvedList"/>
    <dgm:cxn modelId="{2BFDDD36-7549-4C20-B9AD-7D3E3F0B67D5}" type="presParOf" srcId="{420790FE-206B-448E-8D06-27F9653635F9}" destId="{C6BB3632-D68A-4DE4-A173-067715CADB0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DBFCF8-E934-4FBD-9A19-51E73C426C5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8429E1F-DDF3-47AF-85F6-592FD789CCA0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Субъектность</a:t>
          </a:r>
          <a:endParaRPr lang="ru-RU" sz="2000" dirty="0">
            <a:solidFill>
              <a:schemeClr val="tx1"/>
            </a:solidFill>
          </a:endParaRPr>
        </a:p>
      </dgm:t>
    </dgm:pt>
    <dgm:pt modelId="{CFD028D5-D726-4247-B84F-55530F848219}" type="parTrans" cxnId="{8A50D76A-A7CD-4B7A-AE37-D75139564D53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102A4304-F821-4AF8-8CE0-052CFC4B04CE}" type="sibTrans" cxnId="{8A50D76A-A7CD-4B7A-AE37-D75139564D53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17833F2D-E4A3-4C9F-9E44-D4280700E41F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Софтовость</a:t>
          </a:r>
          <a:endParaRPr lang="ru-RU" sz="2000" dirty="0">
            <a:solidFill>
              <a:schemeClr val="tx1"/>
            </a:solidFill>
          </a:endParaRPr>
        </a:p>
      </dgm:t>
    </dgm:pt>
    <dgm:pt modelId="{96432DDB-7AE3-4215-97F5-7FAA0CD835C9}" type="parTrans" cxnId="{9DB49E52-A26B-4AAD-BDCB-C07954D88311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6AD13936-350C-4271-AD3B-CFF5CC4CFAE1}" type="sibTrans" cxnId="{9DB49E52-A26B-4AAD-BDCB-C07954D88311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F1714BB4-A564-42F7-B0A5-3931A80A54E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Проблема/ задача из жизни ребенка</a:t>
          </a:r>
          <a:endParaRPr lang="ru-RU" sz="2000" dirty="0">
            <a:solidFill>
              <a:schemeClr val="tx1"/>
            </a:solidFill>
          </a:endParaRPr>
        </a:p>
      </dgm:t>
    </dgm:pt>
    <dgm:pt modelId="{479F9185-2465-490C-A0AB-56F811FEE6E1}" type="parTrans" cxnId="{6FEC7DFC-F2AE-4682-A768-73CD639EA76A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3E6188D5-68CF-4700-A2E1-CB86419DFAFE}" type="sibTrans" cxnId="{6FEC7DFC-F2AE-4682-A768-73CD639EA76A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EB09C623-6CD2-4D40-BD7E-F831CB5E428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ВЫБОР!!!! </a:t>
          </a:r>
          <a:endParaRPr lang="ru-RU" sz="2000" dirty="0">
            <a:solidFill>
              <a:schemeClr val="tx1"/>
            </a:solidFill>
          </a:endParaRPr>
        </a:p>
      </dgm:t>
    </dgm:pt>
    <dgm:pt modelId="{13EDA1A0-FA11-4838-BF60-27FEC0399C37}" type="parTrans" cxnId="{0D08D50D-BC04-4EA7-AC40-08A980E476A6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7185A050-29A5-41B9-8F27-9DAD0BF53FE4}" type="sibTrans" cxnId="{0D08D50D-BC04-4EA7-AC40-08A980E476A6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C87E8BB1-C5C6-40A2-B940-C6FAC1755F0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Максимум самостоятельности – Индивидуализация</a:t>
          </a:r>
          <a:endParaRPr lang="ru-RU" sz="2000" dirty="0">
            <a:solidFill>
              <a:schemeClr val="tx1"/>
            </a:solidFill>
          </a:endParaRPr>
        </a:p>
      </dgm:t>
    </dgm:pt>
    <dgm:pt modelId="{3111449C-EF68-4E38-A8F6-797EFC7BD65F}" type="parTrans" cxnId="{040D1CE7-5649-4370-A0FF-46F5991CFC5A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13CA6320-A78B-4006-91B6-41E3628773E3}" type="sibTrans" cxnId="{040D1CE7-5649-4370-A0FF-46F5991CFC5A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0A987563-D802-45D0-815D-E0BED7CA095B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Маршрутность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избыточной … среде</a:t>
          </a:r>
          <a:endParaRPr lang="ru-RU" sz="2000" dirty="0">
            <a:solidFill>
              <a:schemeClr val="tx1"/>
            </a:solidFill>
          </a:endParaRPr>
        </a:p>
      </dgm:t>
    </dgm:pt>
    <dgm:pt modelId="{FD366770-BA9E-48B0-82D9-7B11F29A3729}" type="parTrans" cxnId="{4320D22E-9D1F-4C69-8DBE-50FF9BE7E769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B9081B67-13D2-473E-8D7B-6A7E57C91B87}" type="sibTrans" cxnId="{4320D22E-9D1F-4C69-8DBE-50FF9BE7E769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DF03D2F2-F977-4BA1-89D1-E455A5CE1DC7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Разновозрастное взаимодействие</a:t>
          </a:r>
          <a:endParaRPr lang="ru-RU" sz="2000" dirty="0">
            <a:solidFill>
              <a:schemeClr val="tx1"/>
            </a:solidFill>
          </a:endParaRPr>
        </a:p>
      </dgm:t>
    </dgm:pt>
    <dgm:pt modelId="{0836DD15-0AE3-484C-B115-9998F214E815}" type="parTrans" cxnId="{3D7AAD16-F2BB-4304-8954-4B8B997EE317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5067D426-498B-4F43-850D-B4E9D0CC4691}" type="sibTrans" cxnId="{3D7AAD16-F2BB-4304-8954-4B8B997EE317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76C31534-AFFC-45CC-A533-E4B9114950E9}" type="pres">
      <dgm:prSet presAssocID="{B7DBFCF8-E934-4FBD-9A19-51E73C426C5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45E66A0-2607-4B4C-8DDA-5779EFF226FA}" type="pres">
      <dgm:prSet presAssocID="{B7DBFCF8-E934-4FBD-9A19-51E73C426C58}" presName="Name1" presStyleCnt="0"/>
      <dgm:spPr/>
    </dgm:pt>
    <dgm:pt modelId="{B807ED2D-6045-4A4A-960F-8FC0AC5A5A55}" type="pres">
      <dgm:prSet presAssocID="{B7DBFCF8-E934-4FBD-9A19-51E73C426C58}" presName="cycle" presStyleCnt="0"/>
      <dgm:spPr/>
    </dgm:pt>
    <dgm:pt modelId="{2040BC78-0DC3-4415-801B-0E73730FDCD4}" type="pres">
      <dgm:prSet presAssocID="{B7DBFCF8-E934-4FBD-9A19-51E73C426C58}" presName="srcNode" presStyleLbl="node1" presStyleIdx="0" presStyleCnt="7"/>
      <dgm:spPr/>
    </dgm:pt>
    <dgm:pt modelId="{F63AB180-2376-4F5E-9277-0485AA011A9C}" type="pres">
      <dgm:prSet presAssocID="{B7DBFCF8-E934-4FBD-9A19-51E73C426C58}" presName="conn" presStyleLbl="parChTrans1D2" presStyleIdx="0" presStyleCnt="1"/>
      <dgm:spPr/>
      <dgm:t>
        <a:bodyPr/>
        <a:lstStyle/>
        <a:p>
          <a:endParaRPr lang="ru-RU"/>
        </a:p>
      </dgm:t>
    </dgm:pt>
    <dgm:pt modelId="{0673E0B9-BD8B-42B5-AE8E-442A4A15FB91}" type="pres">
      <dgm:prSet presAssocID="{B7DBFCF8-E934-4FBD-9A19-51E73C426C58}" presName="extraNode" presStyleLbl="node1" presStyleIdx="0" presStyleCnt="7"/>
      <dgm:spPr/>
    </dgm:pt>
    <dgm:pt modelId="{696E5BC4-2A08-4CD1-B4E1-943D0188558B}" type="pres">
      <dgm:prSet presAssocID="{B7DBFCF8-E934-4FBD-9A19-51E73C426C58}" presName="dstNode" presStyleLbl="node1" presStyleIdx="0" presStyleCnt="7"/>
      <dgm:spPr/>
    </dgm:pt>
    <dgm:pt modelId="{C4D5AFE0-A4DD-4ABC-96C1-300DC2EC4E42}" type="pres">
      <dgm:prSet presAssocID="{58429E1F-DDF3-47AF-85F6-592FD789CCA0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606D0-0681-4258-A2C1-3EA97E550254}" type="pres">
      <dgm:prSet presAssocID="{58429E1F-DDF3-47AF-85F6-592FD789CCA0}" presName="accent_1" presStyleCnt="0"/>
      <dgm:spPr/>
    </dgm:pt>
    <dgm:pt modelId="{76ED5C8B-9617-48EF-9373-57801B92D387}" type="pres">
      <dgm:prSet presAssocID="{58429E1F-DDF3-47AF-85F6-592FD789CCA0}" presName="accentRepeatNode" presStyleLbl="solidFgAcc1" presStyleIdx="0" presStyleCnt="7"/>
      <dgm:spPr/>
    </dgm:pt>
    <dgm:pt modelId="{05A97358-AB5C-4BBB-9317-2C6BE99B7CD0}" type="pres">
      <dgm:prSet presAssocID="{17833F2D-E4A3-4C9F-9E44-D4280700E41F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66D84-70CF-4246-889B-28B95CCC8064}" type="pres">
      <dgm:prSet presAssocID="{17833F2D-E4A3-4C9F-9E44-D4280700E41F}" presName="accent_2" presStyleCnt="0"/>
      <dgm:spPr/>
    </dgm:pt>
    <dgm:pt modelId="{196827F8-7568-4029-960D-57778F10E3B6}" type="pres">
      <dgm:prSet presAssocID="{17833F2D-E4A3-4C9F-9E44-D4280700E41F}" presName="accentRepeatNode" presStyleLbl="solidFgAcc1" presStyleIdx="1" presStyleCnt="7"/>
      <dgm:spPr/>
    </dgm:pt>
    <dgm:pt modelId="{B5110301-C881-4544-9DD2-F86C96F97F77}" type="pres">
      <dgm:prSet presAssocID="{F1714BB4-A564-42F7-B0A5-3931A80A54E4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790FE-206B-448E-8D06-27F9653635F9}" type="pres">
      <dgm:prSet presAssocID="{F1714BB4-A564-42F7-B0A5-3931A80A54E4}" presName="accent_3" presStyleCnt="0"/>
      <dgm:spPr/>
    </dgm:pt>
    <dgm:pt modelId="{C6BB3632-D68A-4DE4-A173-067715CADB05}" type="pres">
      <dgm:prSet presAssocID="{F1714BB4-A564-42F7-B0A5-3931A80A54E4}" presName="accentRepeatNode" presStyleLbl="solidFgAcc1" presStyleIdx="2" presStyleCnt="7"/>
      <dgm:spPr/>
    </dgm:pt>
    <dgm:pt modelId="{B385D05B-1788-4C33-AD34-C3865CEA8801}" type="pres">
      <dgm:prSet presAssocID="{EB09C623-6CD2-4D40-BD7E-F831CB5E4281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3ABBF3-66A9-4670-9449-C7FEAFE0B39D}" type="pres">
      <dgm:prSet presAssocID="{EB09C623-6CD2-4D40-BD7E-F831CB5E4281}" presName="accent_4" presStyleCnt="0"/>
      <dgm:spPr/>
    </dgm:pt>
    <dgm:pt modelId="{724F1DC5-6B5E-420C-AD6A-9A6AE918F070}" type="pres">
      <dgm:prSet presAssocID="{EB09C623-6CD2-4D40-BD7E-F831CB5E4281}" presName="accentRepeatNode" presStyleLbl="solidFgAcc1" presStyleIdx="3" presStyleCnt="7"/>
      <dgm:spPr/>
    </dgm:pt>
    <dgm:pt modelId="{6BFE20A3-EA89-46C9-AFE2-3F6BA55FDB08}" type="pres">
      <dgm:prSet presAssocID="{C87E8BB1-C5C6-40A2-B940-C6FAC1755F09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25D0A-EF5C-4F85-8589-5345DCDB6C09}" type="pres">
      <dgm:prSet presAssocID="{C87E8BB1-C5C6-40A2-B940-C6FAC1755F09}" presName="accent_5" presStyleCnt="0"/>
      <dgm:spPr/>
    </dgm:pt>
    <dgm:pt modelId="{76476E71-0944-4D95-89F2-FBD63C129F90}" type="pres">
      <dgm:prSet presAssocID="{C87E8BB1-C5C6-40A2-B940-C6FAC1755F09}" presName="accentRepeatNode" presStyleLbl="solidFgAcc1" presStyleIdx="4" presStyleCnt="7"/>
      <dgm:spPr/>
    </dgm:pt>
    <dgm:pt modelId="{4999F572-E538-4F75-B37E-9BE4C5BA2A85}" type="pres">
      <dgm:prSet presAssocID="{0A987563-D802-45D0-815D-E0BED7CA095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94E6E-825C-4632-B116-E86B64B51C75}" type="pres">
      <dgm:prSet presAssocID="{0A987563-D802-45D0-815D-E0BED7CA095B}" presName="accent_6" presStyleCnt="0"/>
      <dgm:spPr/>
    </dgm:pt>
    <dgm:pt modelId="{2B195A73-B336-4D49-9E1E-9065B1641B60}" type="pres">
      <dgm:prSet presAssocID="{0A987563-D802-45D0-815D-E0BED7CA095B}" presName="accentRepeatNode" presStyleLbl="solidFgAcc1" presStyleIdx="5" presStyleCnt="7"/>
      <dgm:spPr/>
    </dgm:pt>
    <dgm:pt modelId="{B65B381B-DCB1-44E9-B1EB-242A88057689}" type="pres">
      <dgm:prSet presAssocID="{DF03D2F2-F977-4BA1-89D1-E455A5CE1DC7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9AD8C-1E34-4462-96ED-265C883E8AAC}" type="pres">
      <dgm:prSet presAssocID="{DF03D2F2-F977-4BA1-89D1-E455A5CE1DC7}" presName="accent_7" presStyleCnt="0"/>
      <dgm:spPr/>
    </dgm:pt>
    <dgm:pt modelId="{AC5D5A3A-4C0B-46BB-8308-75C3B60E2A7C}" type="pres">
      <dgm:prSet presAssocID="{DF03D2F2-F977-4BA1-89D1-E455A5CE1DC7}" presName="accentRepeatNode" presStyleLbl="solidFgAcc1" presStyleIdx="6" presStyleCnt="7"/>
      <dgm:spPr/>
    </dgm:pt>
  </dgm:ptLst>
  <dgm:cxnLst>
    <dgm:cxn modelId="{6FEC7DFC-F2AE-4682-A768-73CD639EA76A}" srcId="{B7DBFCF8-E934-4FBD-9A19-51E73C426C58}" destId="{F1714BB4-A564-42F7-B0A5-3931A80A54E4}" srcOrd="2" destOrd="0" parTransId="{479F9185-2465-490C-A0AB-56F811FEE6E1}" sibTransId="{3E6188D5-68CF-4700-A2E1-CB86419DFAFE}"/>
    <dgm:cxn modelId="{94349B71-40CB-4A5C-95E7-A53B18A20778}" type="presOf" srcId="{DF03D2F2-F977-4BA1-89D1-E455A5CE1DC7}" destId="{B65B381B-DCB1-44E9-B1EB-242A88057689}" srcOrd="0" destOrd="0" presId="urn:microsoft.com/office/officeart/2008/layout/VerticalCurvedList"/>
    <dgm:cxn modelId="{8A50D76A-A7CD-4B7A-AE37-D75139564D53}" srcId="{B7DBFCF8-E934-4FBD-9A19-51E73C426C58}" destId="{58429E1F-DDF3-47AF-85F6-592FD789CCA0}" srcOrd="0" destOrd="0" parTransId="{CFD028D5-D726-4247-B84F-55530F848219}" sibTransId="{102A4304-F821-4AF8-8CE0-052CFC4B04CE}"/>
    <dgm:cxn modelId="{2D5E4065-99E8-41C3-8FA4-A00CB387A5D5}" type="presOf" srcId="{0A987563-D802-45D0-815D-E0BED7CA095B}" destId="{4999F572-E538-4F75-B37E-9BE4C5BA2A85}" srcOrd="0" destOrd="0" presId="urn:microsoft.com/office/officeart/2008/layout/VerticalCurvedList"/>
    <dgm:cxn modelId="{80D35606-05CD-49D5-B17C-2BDD31A8D4DD}" type="presOf" srcId="{F1714BB4-A564-42F7-B0A5-3931A80A54E4}" destId="{B5110301-C881-4544-9DD2-F86C96F97F77}" srcOrd="0" destOrd="0" presId="urn:microsoft.com/office/officeart/2008/layout/VerticalCurvedList"/>
    <dgm:cxn modelId="{8596A35F-F63C-4D82-95C2-E14DCE803914}" type="presOf" srcId="{B7DBFCF8-E934-4FBD-9A19-51E73C426C58}" destId="{76C31534-AFFC-45CC-A533-E4B9114950E9}" srcOrd="0" destOrd="0" presId="urn:microsoft.com/office/officeart/2008/layout/VerticalCurvedList"/>
    <dgm:cxn modelId="{6E7AF11D-22E2-41C1-889B-03A09FBEE7A0}" type="presOf" srcId="{58429E1F-DDF3-47AF-85F6-592FD789CCA0}" destId="{C4D5AFE0-A4DD-4ABC-96C1-300DC2EC4E42}" srcOrd="0" destOrd="0" presId="urn:microsoft.com/office/officeart/2008/layout/VerticalCurvedList"/>
    <dgm:cxn modelId="{040D1CE7-5649-4370-A0FF-46F5991CFC5A}" srcId="{B7DBFCF8-E934-4FBD-9A19-51E73C426C58}" destId="{C87E8BB1-C5C6-40A2-B940-C6FAC1755F09}" srcOrd="4" destOrd="0" parTransId="{3111449C-EF68-4E38-A8F6-797EFC7BD65F}" sibTransId="{13CA6320-A78B-4006-91B6-41E3628773E3}"/>
    <dgm:cxn modelId="{4320D22E-9D1F-4C69-8DBE-50FF9BE7E769}" srcId="{B7DBFCF8-E934-4FBD-9A19-51E73C426C58}" destId="{0A987563-D802-45D0-815D-E0BED7CA095B}" srcOrd="5" destOrd="0" parTransId="{FD366770-BA9E-48B0-82D9-7B11F29A3729}" sibTransId="{B9081B67-13D2-473E-8D7B-6A7E57C91B87}"/>
    <dgm:cxn modelId="{D9876801-69D6-41B3-826D-80320D9AFE00}" type="presOf" srcId="{102A4304-F821-4AF8-8CE0-052CFC4B04CE}" destId="{F63AB180-2376-4F5E-9277-0485AA011A9C}" srcOrd="0" destOrd="0" presId="urn:microsoft.com/office/officeart/2008/layout/VerticalCurvedList"/>
    <dgm:cxn modelId="{3D7AAD16-F2BB-4304-8954-4B8B997EE317}" srcId="{B7DBFCF8-E934-4FBD-9A19-51E73C426C58}" destId="{DF03D2F2-F977-4BA1-89D1-E455A5CE1DC7}" srcOrd="6" destOrd="0" parTransId="{0836DD15-0AE3-484C-B115-9998F214E815}" sibTransId="{5067D426-498B-4F43-850D-B4E9D0CC4691}"/>
    <dgm:cxn modelId="{0D08D50D-BC04-4EA7-AC40-08A980E476A6}" srcId="{B7DBFCF8-E934-4FBD-9A19-51E73C426C58}" destId="{EB09C623-6CD2-4D40-BD7E-F831CB5E4281}" srcOrd="3" destOrd="0" parTransId="{13EDA1A0-FA11-4838-BF60-27FEC0399C37}" sibTransId="{7185A050-29A5-41B9-8F27-9DAD0BF53FE4}"/>
    <dgm:cxn modelId="{9DB49E52-A26B-4AAD-BDCB-C07954D88311}" srcId="{B7DBFCF8-E934-4FBD-9A19-51E73C426C58}" destId="{17833F2D-E4A3-4C9F-9E44-D4280700E41F}" srcOrd="1" destOrd="0" parTransId="{96432DDB-7AE3-4215-97F5-7FAA0CD835C9}" sibTransId="{6AD13936-350C-4271-AD3B-CFF5CC4CFAE1}"/>
    <dgm:cxn modelId="{471D7C9F-5735-4D85-8AD3-516E355BB6B3}" type="presOf" srcId="{EB09C623-6CD2-4D40-BD7E-F831CB5E4281}" destId="{B385D05B-1788-4C33-AD34-C3865CEA8801}" srcOrd="0" destOrd="0" presId="urn:microsoft.com/office/officeart/2008/layout/VerticalCurvedList"/>
    <dgm:cxn modelId="{61271DDD-D57F-431C-AC0E-8A665C5B7AC6}" type="presOf" srcId="{C87E8BB1-C5C6-40A2-B940-C6FAC1755F09}" destId="{6BFE20A3-EA89-46C9-AFE2-3F6BA55FDB08}" srcOrd="0" destOrd="0" presId="urn:microsoft.com/office/officeart/2008/layout/VerticalCurvedList"/>
    <dgm:cxn modelId="{34026CF4-A91D-44BA-A872-4F04ED803091}" type="presOf" srcId="{17833F2D-E4A3-4C9F-9E44-D4280700E41F}" destId="{05A97358-AB5C-4BBB-9317-2C6BE99B7CD0}" srcOrd="0" destOrd="0" presId="urn:microsoft.com/office/officeart/2008/layout/VerticalCurvedList"/>
    <dgm:cxn modelId="{5CED1800-16B1-4C8A-804B-B12A4B7D28EC}" type="presParOf" srcId="{76C31534-AFFC-45CC-A533-E4B9114950E9}" destId="{B45E66A0-2607-4B4C-8DDA-5779EFF226FA}" srcOrd="0" destOrd="0" presId="urn:microsoft.com/office/officeart/2008/layout/VerticalCurvedList"/>
    <dgm:cxn modelId="{E48C9164-9B8F-4D54-85C0-E7DB31C88612}" type="presParOf" srcId="{B45E66A0-2607-4B4C-8DDA-5779EFF226FA}" destId="{B807ED2D-6045-4A4A-960F-8FC0AC5A5A55}" srcOrd="0" destOrd="0" presId="urn:microsoft.com/office/officeart/2008/layout/VerticalCurvedList"/>
    <dgm:cxn modelId="{3BC2643B-720A-48F9-88D3-32EB6FFC3B99}" type="presParOf" srcId="{B807ED2D-6045-4A4A-960F-8FC0AC5A5A55}" destId="{2040BC78-0DC3-4415-801B-0E73730FDCD4}" srcOrd="0" destOrd="0" presId="urn:microsoft.com/office/officeart/2008/layout/VerticalCurvedList"/>
    <dgm:cxn modelId="{6EE2AB18-98FF-4666-89C8-C5F45D639300}" type="presParOf" srcId="{B807ED2D-6045-4A4A-960F-8FC0AC5A5A55}" destId="{F63AB180-2376-4F5E-9277-0485AA011A9C}" srcOrd="1" destOrd="0" presId="urn:microsoft.com/office/officeart/2008/layout/VerticalCurvedList"/>
    <dgm:cxn modelId="{29B3E1D6-BCAE-4549-A114-92693D3CDB35}" type="presParOf" srcId="{B807ED2D-6045-4A4A-960F-8FC0AC5A5A55}" destId="{0673E0B9-BD8B-42B5-AE8E-442A4A15FB91}" srcOrd="2" destOrd="0" presId="urn:microsoft.com/office/officeart/2008/layout/VerticalCurvedList"/>
    <dgm:cxn modelId="{6CCE0691-AAA1-47F5-8C93-26FD988A2A4F}" type="presParOf" srcId="{B807ED2D-6045-4A4A-960F-8FC0AC5A5A55}" destId="{696E5BC4-2A08-4CD1-B4E1-943D0188558B}" srcOrd="3" destOrd="0" presId="urn:microsoft.com/office/officeart/2008/layout/VerticalCurvedList"/>
    <dgm:cxn modelId="{B3BA6827-3ADA-49D4-BD6E-BFB0A8DF3583}" type="presParOf" srcId="{B45E66A0-2607-4B4C-8DDA-5779EFF226FA}" destId="{C4D5AFE0-A4DD-4ABC-96C1-300DC2EC4E42}" srcOrd="1" destOrd="0" presId="urn:microsoft.com/office/officeart/2008/layout/VerticalCurvedList"/>
    <dgm:cxn modelId="{CDDC9B97-2755-4C04-AB2E-B8B574D47346}" type="presParOf" srcId="{B45E66A0-2607-4B4C-8DDA-5779EFF226FA}" destId="{35D606D0-0681-4258-A2C1-3EA97E550254}" srcOrd="2" destOrd="0" presId="urn:microsoft.com/office/officeart/2008/layout/VerticalCurvedList"/>
    <dgm:cxn modelId="{C88210D7-3031-4F03-9B97-4D94855C7EFE}" type="presParOf" srcId="{35D606D0-0681-4258-A2C1-3EA97E550254}" destId="{76ED5C8B-9617-48EF-9373-57801B92D387}" srcOrd="0" destOrd="0" presId="urn:microsoft.com/office/officeart/2008/layout/VerticalCurvedList"/>
    <dgm:cxn modelId="{F3894FF5-8BD6-4FCD-B9CF-9640ACD6C983}" type="presParOf" srcId="{B45E66A0-2607-4B4C-8DDA-5779EFF226FA}" destId="{05A97358-AB5C-4BBB-9317-2C6BE99B7CD0}" srcOrd="3" destOrd="0" presId="urn:microsoft.com/office/officeart/2008/layout/VerticalCurvedList"/>
    <dgm:cxn modelId="{7FC07D5D-01F9-4AF4-AD75-0D733C8D7E88}" type="presParOf" srcId="{B45E66A0-2607-4B4C-8DDA-5779EFF226FA}" destId="{89D66D84-70CF-4246-889B-28B95CCC8064}" srcOrd="4" destOrd="0" presId="urn:microsoft.com/office/officeart/2008/layout/VerticalCurvedList"/>
    <dgm:cxn modelId="{0398D78C-A688-4C16-9315-58084028C40C}" type="presParOf" srcId="{89D66D84-70CF-4246-889B-28B95CCC8064}" destId="{196827F8-7568-4029-960D-57778F10E3B6}" srcOrd="0" destOrd="0" presId="urn:microsoft.com/office/officeart/2008/layout/VerticalCurvedList"/>
    <dgm:cxn modelId="{6DCED748-C3B7-47B0-B6CB-DB5C31F6F1D1}" type="presParOf" srcId="{B45E66A0-2607-4B4C-8DDA-5779EFF226FA}" destId="{B5110301-C881-4544-9DD2-F86C96F97F77}" srcOrd="5" destOrd="0" presId="urn:microsoft.com/office/officeart/2008/layout/VerticalCurvedList"/>
    <dgm:cxn modelId="{E58D09D1-D0D7-456A-80D9-EE6063E637AC}" type="presParOf" srcId="{B45E66A0-2607-4B4C-8DDA-5779EFF226FA}" destId="{420790FE-206B-448E-8D06-27F9653635F9}" srcOrd="6" destOrd="0" presId="urn:microsoft.com/office/officeart/2008/layout/VerticalCurvedList"/>
    <dgm:cxn modelId="{2BFDDD36-7549-4C20-B9AD-7D3E3F0B67D5}" type="presParOf" srcId="{420790FE-206B-448E-8D06-27F9653635F9}" destId="{C6BB3632-D68A-4DE4-A173-067715CADB05}" srcOrd="0" destOrd="0" presId="urn:microsoft.com/office/officeart/2008/layout/VerticalCurvedList"/>
    <dgm:cxn modelId="{20735882-A6E0-49A4-86F6-DF2E78BABF7E}" type="presParOf" srcId="{B45E66A0-2607-4B4C-8DDA-5779EFF226FA}" destId="{B385D05B-1788-4C33-AD34-C3865CEA8801}" srcOrd="7" destOrd="0" presId="urn:microsoft.com/office/officeart/2008/layout/VerticalCurvedList"/>
    <dgm:cxn modelId="{F55F233E-7660-4E9B-BCA2-6B0F7F0DE6CF}" type="presParOf" srcId="{B45E66A0-2607-4B4C-8DDA-5779EFF226FA}" destId="{FD3ABBF3-66A9-4670-9449-C7FEAFE0B39D}" srcOrd="8" destOrd="0" presId="urn:microsoft.com/office/officeart/2008/layout/VerticalCurvedList"/>
    <dgm:cxn modelId="{FFCFBBB4-9FCB-4174-8DCE-7059B8E4AE55}" type="presParOf" srcId="{FD3ABBF3-66A9-4670-9449-C7FEAFE0B39D}" destId="{724F1DC5-6B5E-420C-AD6A-9A6AE918F070}" srcOrd="0" destOrd="0" presId="urn:microsoft.com/office/officeart/2008/layout/VerticalCurvedList"/>
    <dgm:cxn modelId="{6ED273C6-86CD-4FD3-9AF7-1C64BBA34E92}" type="presParOf" srcId="{B45E66A0-2607-4B4C-8DDA-5779EFF226FA}" destId="{6BFE20A3-EA89-46C9-AFE2-3F6BA55FDB08}" srcOrd="9" destOrd="0" presId="urn:microsoft.com/office/officeart/2008/layout/VerticalCurvedList"/>
    <dgm:cxn modelId="{87513E13-ACC3-456F-8100-EFF6AE7F568D}" type="presParOf" srcId="{B45E66A0-2607-4B4C-8DDA-5779EFF226FA}" destId="{BDD25D0A-EF5C-4F85-8589-5345DCDB6C09}" srcOrd="10" destOrd="0" presId="urn:microsoft.com/office/officeart/2008/layout/VerticalCurvedList"/>
    <dgm:cxn modelId="{4A907965-B32A-4CCF-87B2-2D6710D2298A}" type="presParOf" srcId="{BDD25D0A-EF5C-4F85-8589-5345DCDB6C09}" destId="{76476E71-0944-4D95-89F2-FBD63C129F90}" srcOrd="0" destOrd="0" presId="urn:microsoft.com/office/officeart/2008/layout/VerticalCurvedList"/>
    <dgm:cxn modelId="{3E3CE107-A100-4589-9628-346CDE0E8356}" type="presParOf" srcId="{B45E66A0-2607-4B4C-8DDA-5779EFF226FA}" destId="{4999F572-E538-4F75-B37E-9BE4C5BA2A85}" srcOrd="11" destOrd="0" presId="urn:microsoft.com/office/officeart/2008/layout/VerticalCurvedList"/>
    <dgm:cxn modelId="{CB0E30DE-CFBA-46A1-973C-3DD33EE1D77F}" type="presParOf" srcId="{B45E66A0-2607-4B4C-8DDA-5779EFF226FA}" destId="{FB394E6E-825C-4632-B116-E86B64B51C75}" srcOrd="12" destOrd="0" presId="urn:microsoft.com/office/officeart/2008/layout/VerticalCurvedList"/>
    <dgm:cxn modelId="{D045D90F-6B6B-497F-802D-C7B014F58ADA}" type="presParOf" srcId="{FB394E6E-825C-4632-B116-E86B64B51C75}" destId="{2B195A73-B336-4D49-9E1E-9065B1641B60}" srcOrd="0" destOrd="0" presId="urn:microsoft.com/office/officeart/2008/layout/VerticalCurvedList"/>
    <dgm:cxn modelId="{73B34A01-F4BB-4F33-A107-EB20003C5327}" type="presParOf" srcId="{B45E66A0-2607-4B4C-8DDA-5779EFF226FA}" destId="{B65B381B-DCB1-44E9-B1EB-242A88057689}" srcOrd="13" destOrd="0" presId="urn:microsoft.com/office/officeart/2008/layout/VerticalCurvedList"/>
    <dgm:cxn modelId="{454698A2-A901-404B-8DA0-497887D2A612}" type="presParOf" srcId="{B45E66A0-2607-4B4C-8DDA-5779EFF226FA}" destId="{3D99AD8C-1E34-4462-96ED-265C883E8AAC}" srcOrd="14" destOrd="0" presId="urn:microsoft.com/office/officeart/2008/layout/VerticalCurvedList"/>
    <dgm:cxn modelId="{46F288A7-CBDB-46B6-93CC-817140498057}" type="presParOf" srcId="{3D99AD8C-1E34-4462-96ED-265C883E8AAC}" destId="{AC5D5A3A-4C0B-46BB-8308-75C3B60E2A7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AB180-2376-4F5E-9277-0485AA011A9C}">
      <dsp:nvSpPr>
        <dsp:cNvPr id="0" name=""/>
        <dsp:cNvSpPr/>
      </dsp:nvSpPr>
      <dsp:spPr>
        <a:xfrm>
          <a:off x="-3625629" y="-557139"/>
          <a:ext cx="4322063" cy="4322063"/>
        </a:xfrm>
        <a:prstGeom prst="blockArc">
          <a:avLst>
            <a:gd name="adj1" fmla="val 18900000"/>
            <a:gd name="adj2" fmla="val 2700000"/>
            <a:gd name="adj3" fmla="val 5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5AFE0-A4DD-4ABC-96C1-300DC2EC4E42}">
      <dsp:nvSpPr>
        <dsp:cNvPr id="0" name=""/>
        <dsp:cNvSpPr/>
      </dsp:nvSpPr>
      <dsp:spPr>
        <a:xfrm>
          <a:off x="447844" y="320778"/>
          <a:ext cx="4130047" cy="6415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23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извлечь выгоду из хаоса 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447844" y="320778"/>
        <a:ext cx="4130047" cy="641557"/>
      </dsp:txXfrm>
    </dsp:sp>
    <dsp:sp modelId="{76ED5C8B-9617-48EF-9373-57801B92D387}">
      <dsp:nvSpPr>
        <dsp:cNvPr id="0" name=""/>
        <dsp:cNvSpPr/>
      </dsp:nvSpPr>
      <dsp:spPr>
        <a:xfrm>
          <a:off x="46871" y="240583"/>
          <a:ext cx="801946" cy="8019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97358-AB5C-4BBB-9317-2C6BE99B7CD0}">
      <dsp:nvSpPr>
        <dsp:cNvPr id="0" name=""/>
        <dsp:cNvSpPr/>
      </dsp:nvSpPr>
      <dsp:spPr>
        <a:xfrm>
          <a:off x="681050" y="1283114"/>
          <a:ext cx="3896841" cy="641557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23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выдержать сильное воздействие 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681050" y="1283114"/>
        <a:ext cx="3896841" cy="641557"/>
      </dsp:txXfrm>
    </dsp:sp>
    <dsp:sp modelId="{196827F8-7568-4029-960D-57778F10E3B6}">
      <dsp:nvSpPr>
        <dsp:cNvPr id="0" name=""/>
        <dsp:cNvSpPr/>
      </dsp:nvSpPr>
      <dsp:spPr>
        <a:xfrm>
          <a:off x="280077" y="1202919"/>
          <a:ext cx="801946" cy="8019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10301-C881-4544-9DD2-F86C96F97F77}">
      <dsp:nvSpPr>
        <dsp:cNvPr id="0" name=""/>
        <dsp:cNvSpPr/>
      </dsp:nvSpPr>
      <dsp:spPr>
        <a:xfrm>
          <a:off x="447844" y="2245449"/>
          <a:ext cx="4130047" cy="641557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23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видеть пользу в неожиданных событиях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447844" y="2245449"/>
        <a:ext cx="4130047" cy="641557"/>
      </dsp:txXfrm>
    </dsp:sp>
    <dsp:sp modelId="{C6BB3632-D68A-4DE4-A173-067715CADB05}">
      <dsp:nvSpPr>
        <dsp:cNvPr id="0" name=""/>
        <dsp:cNvSpPr/>
      </dsp:nvSpPr>
      <dsp:spPr>
        <a:xfrm>
          <a:off x="46871" y="2165254"/>
          <a:ext cx="801946" cy="8019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AB180-2376-4F5E-9277-0485AA011A9C}">
      <dsp:nvSpPr>
        <dsp:cNvPr id="0" name=""/>
        <dsp:cNvSpPr/>
      </dsp:nvSpPr>
      <dsp:spPr>
        <a:xfrm>
          <a:off x="-6347980" y="-971727"/>
          <a:ext cx="7561639" cy="7561639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5AFE0-A4DD-4ABC-96C1-300DC2EC4E42}">
      <dsp:nvSpPr>
        <dsp:cNvPr id="0" name=""/>
        <dsp:cNvSpPr/>
      </dsp:nvSpPr>
      <dsp:spPr>
        <a:xfrm>
          <a:off x="394115" y="255402"/>
          <a:ext cx="5764784" cy="5105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Субъектность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94115" y="255402"/>
        <a:ext cx="5764784" cy="510580"/>
      </dsp:txXfrm>
    </dsp:sp>
    <dsp:sp modelId="{76ED5C8B-9617-48EF-9373-57801B92D387}">
      <dsp:nvSpPr>
        <dsp:cNvPr id="0" name=""/>
        <dsp:cNvSpPr/>
      </dsp:nvSpPr>
      <dsp:spPr>
        <a:xfrm>
          <a:off x="75002" y="191580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97358-AB5C-4BBB-9317-2C6BE99B7CD0}">
      <dsp:nvSpPr>
        <dsp:cNvPr id="0" name=""/>
        <dsp:cNvSpPr/>
      </dsp:nvSpPr>
      <dsp:spPr>
        <a:xfrm>
          <a:off x="856492" y="1021722"/>
          <a:ext cx="5302408" cy="510580"/>
        </a:xfrm>
        <a:prstGeom prst="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Софтовость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56492" y="1021722"/>
        <a:ext cx="5302408" cy="510580"/>
      </dsp:txXfrm>
    </dsp:sp>
    <dsp:sp modelId="{196827F8-7568-4029-960D-57778F10E3B6}">
      <dsp:nvSpPr>
        <dsp:cNvPr id="0" name=""/>
        <dsp:cNvSpPr/>
      </dsp:nvSpPr>
      <dsp:spPr>
        <a:xfrm>
          <a:off x="537379" y="957900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10301-C881-4544-9DD2-F86C96F97F77}">
      <dsp:nvSpPr>
        <dsp:cNvPr id="0" name=""/>
        <dsp:cNvSpPr/>
      </dsp:nvSpPr>
      <dsp:spPr>
        <a:xfrm>
          <a:off x="1109872" y="1787481"/>
          <a:ext cx="5049027" cy="510580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Проблема/ задача из жизни ребенка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109872" y="1787481"/>
        <a:ext cx="5049027" cy="510580"/>
      </dsp:txXfrm>
    </dsp:sp>
    <dsp:sp modelId="{C6BB3632-D68A-4DE4-A173-067715CADB05}">
      <dsp:nvSpPr>
        <dsp:cNvPr id="0" name=""/>
        <dsp:cNvSpPr/>
      </dsp:nvSpPr>
      <dsp:spPr>
        <a:xfrm>
          <a:off x="790759" y="1723658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5D05B-1788-4C33-AD34-C3865CEA8801}">
      <dsp:nvSpPr>
        <dsp:cNvPr id="0" name=""/>
        <dsp:cNvSpPr/>
      </dsp:nvSpPr>
      <dsp:spPr>
        <a:xfrm>
          <a:off x="1190774" y="2553801"/>
          <a:ext cx="4968126" cy="510580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ВЫБОР!!!!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190774" y="2553801"/>
        <a:ext cx="4968126" cy="510580"/>
      </dsp:txXfrm>
    </dsp:sp>
    <dsp:sp modelId="{724F1DC5-6B5E-420C-AD6A-9A6AE918F070}">
      <dsp:nvSpPr>
        <dsp:cNvPr id="0" name=""/>
        <dsp:cNvSpPr/>
      </dsp:nvSpPr>
      <dsp:spPr>
        <a:xfrm>
          <a:off x="871661" y="2489979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E20A3-EA89-46C9-AFE2-3F6BA55FDB08}">
      <dsp:nvSpPr>
        <dsp:cNvPr id="0" name=""/>
        <dsp:cNvSpPr/>
      </dsp:nvSpPr>
      <dsp:spPr>
        <a:xfrm>
          <a:off x="1109872" y="3320122"/>
          <a:ext cx="5049027" cy="510580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Максимум самостоятельности – Индивидуализация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109872" y="3320122"/>
        <a:ext cx="5049027" cy="510580"/>
      </dsp:txXfrm>
    </dsp:sp>
    <dsp:sp modelId="{76476E71-0944-4D95-89F2-FBD63C129F90}">
      <dsp:nvSpPr>
        <dsp:cNvPr id="0" name=""/>
        <dsp:cNvSpPr/>
      </dsp:nvSpPr>
      <dsp:spPr>
        <a:xfrm>
          <a:off x="790759" y="3256299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9F572-E538-4F75-B37E-9BE4C5BA2A85}">
      <dsp:nvSpPr>
        <dsp:cNvPr id="0" name=""/>
        <dsp:cNvSpPr/>
      </dsp:nvSpPr>
      <dsp:spPr>
        <a:xfrm>
          <a:off x="856492" y="4085880"/>
          <a:ext cx="5302408" cy="510580"/>
        </a:xfrm>
        <a:prstGeom prst="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Маршрутность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избыточной … среде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56492" y="4085880"/>
        <a:ext cx="5302408" cy="510580"/>
      </dsp:txXfrm>
    </dsp:sp>
    <dsp:sp modelId="{2B195A73-B336-4D49-9E1E-9065B1641B60}">
      <dsp:nvSpPr>
        <dsp:cNvPr id="0" name=""/>
        <dsp:cNvSpPr/>
      </dsp:nvSpPr>
      <dsp:spPr>
        <a:xfrm>
          <a:off x="537379" y="4022057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5B381B-DCB1-44E9-B1EB-242A88057689}">
      <dsp:nvSpPr>
        <dsp:cNvPr id="0" name=""/>
        <dsp:cNvSpPr/>
      </dsp:nvSpPr>
      <dsp:spPr>
        <a:xfrm>
          <a:off x="394115" y="4852200"/>
          <a:ext cx="5764784" cy="51058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Разновозрастное взаимодействие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94115" y="4852200"/>
        <a:ext cx="5764784" cy="510580"/>
      </dsp:txXfrm>
    </dsp:sp>
    <dsp:sp modelId="{AC5D5A3A-4C0B-46BB-8308-75C3B60E2A7C}">
      <dsp:nvSpPr>
        <dsp:cNvPr id="0" name=""/>
        <dsp:cNvSpPr/>
      </dsp:nvSpPr>
      <dsp:spPr>
        <a:xfrm>
          <a:off x="75002" y="4788378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66C13-4D99-42D3-8719-6AE0496CF74A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7D8EC-768E-4FBD-B86C-210873057C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85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 - Выбор -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Перевыбор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))) - Осознанность выбора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превыбора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Прогулочная зона одна для всех, нет моей веранды Логисты (дети и педагоги) - Избыточная бросовая, изобретательская среда - Использование географических условий - Говорящая среда, голос ребёнка - Рефлексия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7D8EC-768E-4FBD-B86C-210873057C1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009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86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46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64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15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6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20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0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9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8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26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28551-C15F-4661-8DD8-42A69BA7B289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55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10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microsoft.com/office/2007/relationships/hdphoto" Target="../media/hdphoto2.wdp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microsoft.com/office/2007/relationships/hdphoto" Target="../media/hdphoto3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616" y="187739"/>
            <a:ext cx="1442279" cy="1442279"/>
          </a:xfrm>
          <a:prstGeom prst="ellipse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3729" y="1560444"/>
            <a:ext cx="10344241" cy="4395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пилотный проект </a:t>
            </a:r>
          </a:p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образование»</a:t>
            </a:r>
          </a:p>
          <a:p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Субъектная практика</a:t>
            </a:r>
          </a:p>
          <a:p>
            <a:pPr algn="ctr"/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прогулки»</a:t>
            </a:r>
            <a:endParaRPr lang="ru-RU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leaderid.s3.amazonaws.com/event_photo/194961/606b05e335e5996125533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r="16315"/>
          <a:stretch/>
        </p:blipFill>
        <p:spPr bwMode="auto">
          <a:xfrm>
            <a:off x="310337" y="3812978"/>
            <a:ext cx="2135333" cy="214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6000" y="1110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 администрации города Екатеринбурга</a:t>
            </a:r>
            <a:endPara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46660" y="757343"/>
            <a:ext cx="85878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02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5723"/>
            <a:ext cx="6067425" cy="2725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6" name="Picture 2" descr="https://avatars.mds.yandex.net/i?id=8d4343f76314ce69a49cd58aa04d34c6a65b956d-9154878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6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150" y="0"/>
            <a:ext cx="3493293" cy="23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26" y="3565170"/>
            <a:ext cx="6067425" cy="272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73" b="29304"/>
          <a:stretch/>
        </p:blipFill>
        <p:spPr>
          <a:xfrm>
            <a:off x="6715125" y="2457449"/>
            <a:ext cx="4979884" cy="3209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9500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47650"/>
            <a:ext cx="3810000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2" name="Picture 4" descr="https://ramprogimn.edumsko.ru/uploads/3000/2659/section/180458/1_klass/ap_logo_graphi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025" y="-228600"/>
            <a:ext cx="24193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324225"/>
            <a:ext cx="3810000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3" y="247650"/>
            <a:ext cx="4514143" cy="6029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865" y="2190750"/>
            <a:ext cx="2503103" cy="3343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4594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196851"/>
            <a:ext cx="4003675" cy="3002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50" y="196851"/>
            <a:ext cx="4013200" cy="3009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4" name="Picture 2" descr="https://sun9-76.userapi.com/impg/_nmf-1GrrNR4xSmONvaVi6ciTutlzojhd-Eg1w/3wBMYuii2UE.jpg?size=995x689&amp;quality=95&amp;sign=bda424fd855df3982bdcb37ee6dcff36&amp;c_uniq_tag=H0obw_mD42SNktDCJN5-0FIx_Fnfm1ybzv_qpuvg_kY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903" y="196850"/>
            <a:ext cx="2521797" cy="174624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75"/>
          <a:stretch/>
        </p:blipFill>
        <p:spPr>
          <a:xfrm>
            <a:off x="5026025" y="3402575"/>
            <a:ext cx="5505450" cy="3312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1" b="12354"/>
          <a:stretch/>
        </p:blipFill>
        <p:spPr>
          <a:xfrm>
            <a:off x="1350563" y="3402575"/>
            <a:ext cx="3351612" cy="3312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2287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5900" y="178505"/>
            <a:ext cx="85070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совет»</a:t>
            </a:r>
          </a:p>
          <a:p>
            <a:pPr algn="ctr"/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станавливаем правила АХО прогулок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3" y="2212657"/>
            <a:ext cx="4662932" cy="34971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56" y="1655826"/>
            <a:ext cx="2587181" cy="34495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176" y="2370201"/>
            <a:ext cx="4238401" cy="31821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8248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38745" y="178505"/>
            <a:ext cx="52813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совет»</a:t>
            </a:r>
          </a:p>
          <a:p>
            <a:pPr algn="ctr"/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локации детьми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5" t="22083"/>
          <a:stretch/>
        </p:blipFill>
        <p:spPr>
          <a:xfrm>
            <a:off x="285749" y="2466975"/>
            <a:ext cx="3071939" cy="35242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49" y="1638299"/>
            <a:ext cx="4800601" cy="3600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127" y="1876424"/>
            <a:ext cx="3036094" cy="4048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4137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4794" y="178505"/>
            <a:ext cx="41692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совет»</a:t>
            </a:r>
          </a:p>
          <a:p>
            <a:pPr algn="ctr"/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077" y="942974"/>
            <a:ext cx="3454400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077" y="3705225"/>
            <a:ext cx="3505199" cy="26288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17"/>
          <a:stretch/>
        </p:blipFill>
        <p:spPr>
          <a:xfrm>
            <a:off x="364639" y="1643061"/>
            <a:ext cx="7260309" cy="4519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5785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616" y="187739"/>
            <a:ext cx="1442279" cy="1442279"/>
          </a:xfrm>
          <a:prstGeom prst="ellipse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3729" y="1560444"/>
            <a:ext cx="10344241" cy="4395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пилотный проект </a:t>
            </a:r>
          </a:p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образование»</a:t>
            </a:r>
          </a:p>
          <a:p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Субъектная практика</a:t>
            </a:r>
          </a:p>
          <a:p>
            <a:pPr algn="ctr"/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прогулки»</a:t>
            </a:r>
            <a:endParaRPr lang="ru-RU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leaderid.s3.amazonaws.com/event_photo/194961/606b05e335e5996125533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r="16315"/>
          <a:stretch/>
        </p:blipFill>
        <p:spPr bwMode="auto">
          <a:xfrm>
            <a:off x="310337" y="3812978"/>
            <a:ext cx="2135333" cy="214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110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 администрации города Екатеринбурга</a:t>
            </a:r>
            <a:endPara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46660" y="757343"/>
            <a:ext cx="85878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32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624" y="103230"/>
            <a:ext cx="6790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позволяет: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84848" y="103230"/>
            <a:ext cx="54071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антихрупких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55623184"/>
              </p:ext>
            </p:extLst>
          </p:nvPr>
        </p:nvGraphicFramePr>
        <p:xfrm>
          <a:off x="528517" y="641839"/>
          <a:ext cx="4619555" cy="320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03382905"/>
              </p:ext>
            </p:extLst>
          </p:nvPr>
        </p:nvGraphicFramePr>
        <p:xfrm>
          <a:off x="5689873" y="1180448"/>
          <a:ext cx="6233903" cy="561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96666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863" y="260629"/>
            <a:ext cx="10515600" cy="978729"/>
          </a:xfr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Быть </a:t>
            </a:r>
            <a:r>
              <a:rPr lang="ru-RU" sz="3200" b="1" i="1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антихрупким</a:t>
            </a:r>
            <a:r>
              <a:rPr lang="ru-RU" sz="320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— значит искать пользу в неожиданных событиях, а не просто пережидать их. </a:t>
            </a:r>
            <a:endParaRPr lang="ru-RU" sz="3200" b="1" i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22428" y="2046342"/>
            <a:ext cx="5785945" cy="4351338"/>
          </a:xfrm>
        </p:spPr>
        <p:txBody>
          <a:bodyPr/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состояние системы, при котором она улучшает свои показатели и процветает в ответ на хаос, стресс, потрясения, нестабильность.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термин придумал доктор философии, бывший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трейдер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риск‑менеджер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Нассим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Николас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Талеб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DarthVader\Downloads\0a43698ef8cacd3eb1aad648eb5514d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960" y="1754372"/>
            <a:ext cx="5436924" cy="4077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3142"/>
            <a:ext cx="10515600" cy="10895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ru-RU" sz="360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развить </a:t>
            </a:r>
            <a:r>
              <a:rPr lang="ru-RU" sz="3600" b="1" i="1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антихрупкость</a:t>
            </a:r>
            <a:r>
              <a:rPr lang="ru-RU" sz="360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600" b="1" i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5138" y="1431487"/>
            <a:ext cx="10515600" cy="435133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Не бояться ошибок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 пытаться спастись от глобального беспорядка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Не фокусироваться на одном варианте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Избегать рисков, которые могут привести к тотальному провалу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Создать стабильную базу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Использовать «стратегию штанги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leaderid.s3.amazonaws.com/event_photo/194961/606b05e335e5996125533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r="16315"/>
          <a:stretch/>
        </p:blipFill>
        <p:spPr bwMode="auto">
          <a:xfrm>
            <a:off x="597416" y="4365871"/>
            <a:ext cx="2135333" cy="214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4799" y="231694"/>
            <a:ext cx="5424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«Гуляю как задумал…»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⁉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565" y="1352959"/>
            <a:ext cx="491818" cy="49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37160" y="1234087"/>
            <a:ext cx="82481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Антихрупкая</a:t>
            </a: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прогулка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какая она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решает ребенок или взрослый, где сегодня ребенок будет </a:t>
            </a: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гулять</a:t>
            </a:r>
          </a:p>
          <a:p>
            <a:pPr algn="ctr"/>
            <a:endParaRPr lang="ru-RU" altLang="ru-RU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alt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ебенок-субъект </a:t>
            </a: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решает </a:t>
            </a:r>
            <a:r>
              <a:rPr lang="ru-RU" alt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alt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гуляет и чем </a:t>
            </a:r>
            <a:r>
              <a:rPr lang="ru-RU" alt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    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(конечно же при соблюдении правил)</a:t>
            </a:r>
            <a:r>
              <a:rPr lang="ru-RU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 descr="⁉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19" y="2119736"/>
            <a:ext cx="491818" cy="49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⁉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88" y="3433194"/>
            <a:ext cx="491818" cy="49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7" t="16808" r="51428" b="8041"/>
          <a:stretch/>
        </p:blipFill>
        <p:spPr>
          <a:xfrm>
            <a:off x="7808975" y="1042416"/>
            <a:ext cx="4262323" cy="538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3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7103" y="178505"/>
            <a:ext cx="41646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ыбор локаций»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9" y="968404"/>
            <a:ext cx="3583864" cy="2389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22" y="3804139"/>
            <a:ext cx="3544572" cy="2363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750" y="1260309"/>
            <a:ext cx="1907872" cy="25438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https://w7.pngwing.com/pngs/182/342/png-transparent-job-general-contractor-marketing-handyman-marketing-angle-building-servi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70" b="8982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885" y="178505"/>
            <a:ext cx="3493554" cy="194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4746" y="798173"/>
            <a:ext cx="167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«Мастерская»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410" y="968403"/>
            <a:ext cx="3607108" cy="2389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410" y="3804139"/>
            <a:ext cx="3607108" cy="2389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180" y="2163257"/>
            <a:ext cx="1918922" cy="2558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750" y="3949700"/>
            <a:ext cx="1973514" cy="2631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5752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9" y="238125"/>
            <a:ext cx="3579019" cy="4772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5" y="1285876"/>
            <a:ext cx="3738561" cy="49847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843" y="238125"/>
            <a:ext cx="4064795" cy="5419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1227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6" y="288488"/>
            <a:ext cx="3699474" cy="2450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0" name="Picture 4" descr="https://kartinkin.net/uploads/posts/2022-12/1671738654_kartinkin-net-p-nauka-kartinki-dlya-detei-krasivo-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038" y="85189"/>
            <a:ext cx="1476911" cy="147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5" y="2962274"/>
            <a:ext cx="3717985" cy="24631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736" y="2181224"/>
            <a:ext cx="2346213" cy="3133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88488"/>
            <a:ext cx="2276803" cy="30357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904" y="288488"/>
            <a:ext cx="2269659" cy="3026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501" y="3457575"/>
            <a:ext cx="2357438" cy="3143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597" y="3457575"/>
            <a:ext cx="2357438" cy="3143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0150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342900"/>
            <a:ext cx="3683000" cy="2762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5" y="3331368"/>
            <a:ext cx="4422775" cy="3317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75" y="333375"/>
            <a:ext cx="3695700" cy="2771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549" y="3331368"/>
            <a:ext cx="4422775" cy="3317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32" name="Picture 12" descr="https://prazdnikson.ru/wp-content/uploads/2021/04/sportivnyj-prazdnik-logotip-1-scal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0" r="984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475" y="94246"/>
            <a:ext cx="2609850" cy="184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81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249</Words>
  <Application>Microsoft Office PowerPoint</Application>
  <PresentationFormat>Произвольный</PresentationFormat>
  <Paragraphs>55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Быть антихрупким — значит искать пользу в неожиданных событиях, а не просто пережидать их. </vt:lpstr>
      <vt:lpstr>Как развить антихрупкость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144</dc:creator>
  <cp:lastModifiedBy>User</cp:lastModifiedBy>
  <cp:revision>147</cp:revision>
  <dcterms:created xsi:type="dcterms:W3CDTF">2023-05-05T10:24:01Z</dcterms:created>
  <dcterms:modified xsi:type="dcterms:W3CDTF">2023-05-10T09:23:13Z</dcterms:modified>
</cp:coreProperties>
</file>