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72" r:id="rId8"/>
    <p:sldId id="273" r:id="rId9"/>
    <p:sldId id="265" r:id="rId10"/>
    <p:sldId id="266" r:id="rId11"/>
    <p:sldId id="267" r:id="rId12"/>
    <p:sldId id="274" r:id="rId13"/>
    <p:sldId id="262" r:id="rId14"/>
    <p:sldId id="271" r:id="rId15"/>
    <p:sldId id="269" r:id="rId16"/>
    <p:sldId id="263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3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5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92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96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1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0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3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2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9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4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9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3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6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72CE-0864-44F2-84DF-EF368C5638D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9F9B2D-5E8F-4DA1-A179-5CB0F125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5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219" y="1484122"/>
            <a:ext cx="7766936" cy="2566711"/>
          </a:xfrm>
        </p:spPr>
        <p:txBody>
          <a:bodyPr/>
          <a:lstStyle/>
          <a:p>
            <a:pPr algn="ctr"/>
            <a:r>
              <a:rPr lang="ru-RU" sz="6600" dirty="0" smtClean="0"/>
              <a:t>Экологический проект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80905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Зимующие птицы</a:t>
            </a:r>
          </a:p>
          <a:p>
            <a:r>
              <a:rPr lang="ru-RU" dirty="0" smtClean="0"/>
              <a:t>Проект разработала Полуяхтова Анна Викторовна</a:t>
            </a:r>
          </a:p>
          <a:p>
            <a:r>
              <a:rPr lang="ru-RU" dirty="0" smtClean="0"/>
              <a:t>Воспитатель МБДОУ №144 </a:t>
            </a:r>
            <a:r>
              <a:rPr lang="ru-RU" dirty="0" err="1" smtClean="0"/>
              <a:t>г.Екатеринбурга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10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33341"/>
            <a:ext cx="8596668" cy="1398721"/>
          </a:xfrm>
        </p:spPr>
        <p:txBody>
          <a:bodyPr/>
          <a:lstStyle/>
          <a:p>
            <a:pPr algn="ctr"/>
            <a:r>
              <a:rPr lang="ru-RU" i="1" dirty="0" smtClean="0"/>
              <a:t>Аппликация «Снегирь»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9186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Коллективная работа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8855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«Моя любимая птица»</a:t>
            </a:r>
            <a:br>
              <a:rPr lang="ru-RU" dirty="0" smtClean="0"/>
            </a:br>
            <a:r>
              <a:rPr lang="ru-RU" sz="2400" dirty="0" smtClean="0"/>
              <a:t>Саша Игнатов «Орел»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24628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этап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сновной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7583" y="1600535"/>
            <a:ext cx="938869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 Беседа </a:t>
            </a:r>
            <a:r>
              <a:rPr lang="ru-RU" sz="1400" dirty="0"/>
              <a:t>«Что ты знаешь о птицах?»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Дидактические  </a:t>
            </a:r>
            <a:r>
              <a:rPr lang="ru-RU" sz="1400" dirty="0"/>
              <a:t>игры: «Птички на кормушках», «Каких птиц зимой не увидишь»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Чтение художественной литературы</a:t>
            </a:r>
            <a:r>
              <a:rPr lang="ru-RU" sz="1400" dirty="0"/>
              <a:t>: В. Звягиной «Воробей», С. А. Есенина «Поёт зима, аукает», Т. Евдошенко «Берегите птиц», «Зимние гости» </a:t>
            </a:r>
            <a:r>
              <a:rPr lang="ru-RU" sz="1400" dirty="0" err="1" smtClean="0"/>
              <a:t>Ю.Никонова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Л.Воронкова</a:t>
            </a:r>
            <a:r>
              <a:rPr lang="ru-RU" sz="1400" dirty="0" smtClean="0"/>
              <a:t> </a:t>
            </a:r>
            <a:r>
              <a:rPr lang="ru-RU" sz="1400" dirty="0"/>
              <a:t>«Птичьи кормушки», </a:t>
            </a:r>
            <a:r>
              <a:rPr lang="ru-RU" sz="1400" dirty="0" err="1"/>
              <a:t>В.Сухомлинский</a:t>
            </a:r>
            <a:r>
              <a:rPr lang="ru-RU" sz="1400" dirty="0"/>
              <a:t> «Как синичка меня будит», стих </a:t>
            </a:r>
            <a:r>
              <a:rPr lang="ru-RU" sz="1400" dirty="0" err="1"/>
              <a:t>О.Григорьевой</a:t>
            </a:r>
            <a:r>
              <a:rPr lang="ru-RU" sz="1400" dirty="0"/>
              <a:t> «Синица», «Покормите птиц» </a:t>
            </a:r>
            <a:r>
              <a:rPr lang="ru-RU" sz="1400" dirty="0" err="1"/>
              <a:t>А.Яшин</a:t>
            </a:r>
            <a:r>
              <a:rPr lang="ru-RU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Рассматривание </a:t>
            </a:r>
            <a:r>
              <a:rPr lang="ru-RU" sz="1400" dirty="0"/>
              <a:t>зимующих птиц на иллюстрациях в книгах и журналах.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Отгадывание </a:t>
            </a:r>
            <a:r>
              <a:rPr lang="ru-RU" sz="1400" dirty="0"/>
              <a:t>загадок про зимующих птиц.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 Рисование - «Снегири на ветке рябины»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Аппликация «Снегирь» и «Синица»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 Оформление </a:t>
            </a:r>
            <a:r>
              <a:rPr lang="ru-RU" sz="1400" dirty="0"/>
              <a:t>уголка книги (подбор книг о птицах</a:t>
            </a:r>
            <a:r>
              <a:rPr lang="ru-RU" sz="1400" dirty="0" smtClean="0"/>
              <a:t>),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З</a:t>
            </a:r>
            <a:r>
              <a:rPr lang="ru-RU" sz="1400" dirty="0" smtClean="0"/>
              <a:t>аучивание </a:t>
            </a:r>
            <a:r>
              <a:rPr lang="ru-RU" sz="1400" dirty="0"/>
              <a:t>стихотворений «Воробей» Н. Рубцов.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</a:t>
            </a:r>
            <a:r>
              <a:rPr lang="ru-RU" sz="1400" dirty="0" smtClean="0"/>
              <a:t>формление </a:t>
            </a:r>
            <a:r>
              <a:rPr lang="ru-RU" sz="1400" dirty="0"/>
              <a:t>альбома: «Зимующие птицы»,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 Оформление </a:t>
            </a:r>
            <a:r>
              <a:rPr lang="ru-RU" sz="1400" dirty="0"/>
              <a:t>картотеки загадок, стихов о птицах.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Б</a:t>
            </a:r>
            <a:r>
              <a:rPr lang="ru-RU" sz="1400" dirty="0" smtClean="0"/>
              <a:t>еседа </a:t>
            </a:r>
            <a:r>
              <a:rPr lang="ru-RU" sz="1400" dirty="0"/>
              <a:t>«Трудно птицам </a:t>
            </a:r>
            <a:r>
              <a:rPr lang="ru-RU" sz="1400" dirty="0" smtClean="0"/>
              <a:t>зимой прокормиться»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З</a:t>
            </a:r>
            <a:r>
              <a:rPr lang="ru-RU" sz="1400" dirty="0" smtClean="0"/>
              <a:t>аучивание </a:t>
            </a:r>
            <a:r>
              <a:rPr lang="ru-RU" sz="1400" dirty="0"/>
              <a:t>стихотворений «Снегири» А. Прокофьева, «Свиристели» </a:t>
            </a:r>
            <a:r>
              <a:rPr lang="ru-RU" sz="1400" dirty="0" smtClean="0"/>
              <a:t>скороговорок</a:t>
            </a:r>
            <a:r>
              <a:rPr lang="ru-RU" sz="1400" dirty="0"/>
              <a:t>, считалок.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Рисование </a:t>
            </a:r>
            <a:r>
              <a:rPr lang="ru-RU" sz="1400" dirty="0"/>
              <a:t>«Моя любимая птичка».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З</a:t>
            </a:r>
            <a:r>
              <a:rPr lang="ru-RU" sz="1400" dirty="0" smtClean="0"/>
              <a:t>аготовка </a:t>
            </a:r>
            <a:r>
              <a:rPr lang="ru-RU" sz="1400" dirty="0"/>
              <a:t>корма для птиц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Подвижные игры: «Перелёт птиц», «Птички в    гнёздышках», «Совушка – сова</a:t>
            </a:r>
            <a:r>
              <a:rPr lang="ru-RU" sz="1400" dirty="0" smtClean="0"/>
              <a:t>».</a:t>
            </a:r>
            <a:endParaRPr lang="ru-RU" sz="1400" dirty="0"/>
          </a:p>
          <a:p>
            <a:pPr marL="228600" indent="-228600">
              <a:buFont typeface="+mj-lt"/>
              <a:buAutoNum type="arabicPeriod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724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75" y="712631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Конкурс «Мастерим кормушки для птиц»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226" y="2424506"/>
            <a:ext cx="4663584" cy="3881437"/>
          </a:xfrm>
        </p:spPr>
      </p:pic>
    </p:spTree>
    <p:extLst>
      <p:ext uri="{BB962C8B-B14F-4D97-AF65-F5344CB8AC3E}">
        <p14:creationId xmlns:p14="http://schemas.microsoft.com/office/powerpoint/2010/main" val="32600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«Мастерим кормушки для птиц»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3045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899" y="1498467"/>
            <a:ext cx="10515600" cy="122713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Ожидаемые  результаты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9701" y="2725598"/>
            <a:ext cx="8500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У</a:t>
            </a:r>
            <a:r>
              <a:rPr lang="ru-RU" sz="2800" dirty="0" smtClean="0"/>
              <a:t> </a:t>
            </a:r>
            <a:r>
              <a:rPr lang="ru-RU" sz="2800" dirty="0"/>
              <a:t>детей сформирована система знаний о зимующих птицах;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С</a:t>
            </a:r>
            <a:r>
              <a:rPr lang="ru-RU" sz="2800" dirty="0" smtClean="0"/>
              <a:t>озданы </a:t>
            </a:r>
            <a:r>
              <a:rPr lang="ru-RU" sz="2800" dirty="0"/>
              <a:t>необходимые условия в группе по формированию целостного представления о жизни зимующих птиц.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У</a:t>
            </a:r>
            <a:r>
              <a:rPr lang="ru-RU" sz="2800" dirty="0" smtClean="0"/>
              <a:t> </a:t>
            </a:r>
            <a:r>
              <a:rPr lang="ru-RU" sz="2800" dirty="0"/>
              <a:t>детей появилось желание помогать птицам в зимнее время года.</a:t>
            </a:r>
          </a:p>
        </p:txBody>
      </p:sp>
    </p:spTree>
    <p:extLst>
      <p:ext uri="{BB962C8B-B14F-4D97-AF65-F5344CB8AC3E}">
        <p14:creationId xmlns:p14="http://schemas.microsoft.com/office/powerpoint/2010/main" val="39395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Развивающая среда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7891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609600"/>
            <a:ext cx="4719257" cy="53490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925" y="609600"/>
            <a:ext cx="4412188" cy="5349081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8" y="609599"/>
            <a:ext cx="5882701" cy="5349081"/>
          </a:xfrm>
        </p:spPr>
      </p:pic>
    </p:spTree>
    <p:extLst>
      <p:ext uri="{BB962C8B-B14F-4D97-AF65-F5344CB8AC3E}">
        <p14:creationId xmlns:p14="http://schemas.microsoft.com/office/powerpoint/2010/main" val="31894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791" y="708338"/>
            <a:ext cx="10515600" cy="7984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179" y="1635618"/>
            <a:ext cx="10515600" cy="43767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dirty="0" smtClean="0"/>
              <a:t>Цель проекта:</a:t>
            </a:r>
            <a:r>
              <a:rPr lang="ru-RU" sz="4800" dirty="0" smtClean="0"/>
              <a:t> </a:t>
            </a:r>
            <a:r>
              <a:rPr lang="ru-RU" sz="4800" dirty="0"/>
              <a:t>расширение и обогащение знаний о зимующих птицах.</a:t>
            </a:r>
          </a:p>
          <a:p>
            <a:r>
              <a:rPr lang="ru-RU" sz="3200" b="1" dirty="0"/>
              <a:t>Задачи:</a:t>
            </a:r>
            <a:r>
              <a:rPr lang="ru-RU" sz="3200" dirty="0"/>
              <a:t> </a:t>
            </a:r>
          </a:p>
          <a:p>
            <a:r>
              <a:rPr lang="ru-RU" dirty="0"/>
              <a:t>1. Закрепить знания детей о зимующих птицах, о роли человека в жизни зимующих птиц.</a:t>
            </a:r>
          </a:p>
          <a:p>
            <a:r>
              <a:rPr lang="ru-RU" dirty="0"/>
              <a:t>2. Пополнить развивающую среду по теме проекта.</a:t>
            </a:r>
          </a:p>
          <a:p>
            <a:r>
              <a:rPr lang="ru-RU" dirty="0"/>
              <a:t>3. Воспитывать желание помогать птицам в трудное для них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5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89398"/>
            <a:ext cx="10515600" cy="10303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931831"/>
            <a:ext cx="10515600" cy="4569943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холодное время года перед зимующими птицами встают жизненно важные вопросы: как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</a:t>
            </a:r>
          </a:p>
          <a:p>
            <a:r>
              <a:rPr lang="ru-RU" dirty="0"/>
              <a:t>Проведя диагностическую беседу, предложив детям демонстрационный материал (карточки с изображением зимующих птиц): 10 детей назвали правильно почти всех птиц, 8 детей – 6 птиц, а 4 детей только 4 птицы. Из этого следует, что недостаточно информации в развивающей среде, дети мало наблюдают в природе, некоторые дети мало посещают детский сад. У детей не сформированы навыки оказания </a:t>
            </a:r>
            <a:r>
              <a:rPr lang="ru-RU" dirty="0" smtClean="0"/>
              <a:t>помощи </a:t>
            </a:r>
            <a:r>
              <a:rPr lang="ru-RU" dirty="0"/>
              <a:t>птицам зимой.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8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3184"/>
            <a:ext cx="10515600" cy="1146220"/>
          </a:xfrm>
        </p:spPr>
        <p:txBody>
          <a:bodyPr/>
          <a:lstStyle/>
          <a:p>
            <a:pPr algn="ctr"/>
            <a:r>
              <a:rPr lang="ru-RU" dirty="0" smtClean="0"/>
              <a:t>3 этапа работы над проектом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19707"/>
            <a:ext cx="10515600" cy="4569943"/>
          </a:xfrm>
        </p:spPr>
        <p:txBody>
          <a:bodyPr>
            <a:normAutofit/>
          </a:bodyPr>
          <a:lstStyle/>
          <a:p>
            <a:r>
              <a:rPr lang="ru-RU" sz="4000" dirty="0"/>
              <a:t>1 этап. Подготовительный (работа с родителями, подготовка материалов)</a:t>
            </a:r>
          </a:p>
          <a:p>
            <a:r>
              <a:rPr lang="ru-RU" sz="4000" dirty="0"/>
              <a:t>2 этап. Основной</a:t>
            </a:r>
          </a:p>
          <a:p>
            <a:r>
              <a:rPr lang="ru-RU" sz="4000" dirty="0"/>
              <a:t>3 этап. Заключительный (мониторинг проведенной работы)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8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7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этап</a:t>
            </a:r>
            <a:br>
              <a:rPr lang="ru-RU" dirty="0" smtClean="0"/>
            </a:br>
            <a:r>
              <a:rPr lang="ru-RU" dirty="0" smtClean="0"/>
              <a:t>Подготовительный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8338" y="1443841"/>
            <a:ext cx="84356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с родителями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Подготовка методических результатов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Подготовка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7662" y="1443840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Ознакомление родителей с целями и задачами проекта </a:t>
            </a:r>
            <a:r>
              <a:rPr lang="ru-RU" sz="120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</a:t>
            </a:r>
            <a:r>
              <a:rPr lang="ru-RU" sz="1200" dirty="0" smtClean="0"/>
              <a:t>Оформление плаката «Птицы»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 Изготовление макетов птиц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 </a:t>
            </a:r>
            <a:r>
              <a:rPr lang="ru-RU" sz="1200" dirty="0" smtClean="0"/>
              <a:t>Изготовление костюмов птиц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</a:t>
            </a:r>
            <a:r>
              <a:rPr lang="ru-RU" sz="1200" dirty="0" smtClean="0"/>
              <a:t>Конкурс «Мастерим кормушки  для птиц» 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 Подготовка </a:t>
            </a:r>
            <a:r>
              <a:rPr lang="ru-RU" sz="1200" dirty="0"/>
              <a:t>материалов для проведения исследования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 Подбор  </a:t>
            </a:r>
            <a:r>
              <a:rPr lang="ru-RU" sz="1200" dirty="0"/>
              <a:t>плакатов с </a:t>
            </a:r>
            <a:r>
              <a:rPr lang="ru-RU" sz="1200" dirty="0" smtClean="0"/>
              <a:t>изображениями зимующих птиц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 Подготовка </a:t>
            </a:r>
            <a:r>
              <a:rPr lang="ru-RU" sz="1200" dirty="0"/>
              <a:t>картотеки с загадками, пословицами, стихотворениями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Подбор художественной и обучающей литературы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/>
              <a:t>Чтение </a:t>
            </a:r>
            <a:r>
              <a:rPr lang="ru-RU" sz="1200" dirty="0"/>
              <a:t>детям художественной литературы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 Рассматривание плакатов и иллюстраций по теме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  Обсуждение увиденного и услышанного с детьми и планирование совместной дальнейшей работы </a:t>
            </a:r>
          </a:p>
        </p:txBody>
      </p:sp>
    </p:spTree>
    <p:extLst>
      <p:ext uri="{BB962C8B-B14F-4D97-AF65-F5344CB8AC3E}">
        <p14:creationId xmlns:p14="http://schemas.microsoft.com/office/powerpoint/2010/main" val="17449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Работа с родителями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4875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Работа с родителями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6097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07" y="1211263"/>
            <a:ext cx="8596668" cy="1320800"/>
          </a:xfrm>
        </p:spPr>
        <p:txBody>
          <a:bodyPr/>
          <a:lstStyle/>
          <a:p>
            <a:pPr algn="ctr"/>
            <a:r>
              <a:rPr lang="ru-RU" i="1" dirty="0" smtClean="0"/>
              <a:t>Аппликация «Синичка»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1868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582</Words>
  <Application>Microsoft Office PowerPoint</Application>
  <PresentationFormat>Широкоэкранный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Wingdings</vt:lpstr>
      <vt:lpstr>Wingdings 3</vt:lpstr>
      <vt:lpstr>Грань</vt:lpstr>
      <vt:lpstr>Экологический проект</vt:lpstr>
      <vt:lpstr>Презентация PowerPoint</vt:lpstr>
      <vt:lpstr>Цели и задачи проекта</vt:lpstr>
      <vt:lpstr>Актуальность проекта</vt:lpstr>
      <vt:lpstr>3 этапа работы над проектом</vt:lpstr>
      <vt:lpstr>1 этап Подготовительный</vt:lpstr>
      <vt:lpstr>Работа с родителями</vt:lpstr>
      <vt:lpstr>Работа с родителями</vt:lpstr>
      <vt:lpstr>Аппликация «Синичка»</vt:lpstr>
      <vt:lpstr>Аппликация «Снегирь»</vt:lpstr>
      <vt:lpstr>Коллективная работа</vt:lpstr>
      <vt:lpstr>Рисование «Моя любимая птица» Саша Игнатов «Орел»</vt:lpstr>
      <vt:lpstr>2 этап  Основной</vt:lpstr>
      <vt:lpstr>Конкурс «Мастерим кормушки для птиц»</vt:lpstr>
      <vt:lpstr>Конкурс «Мастерим кормушки для птиц»</vt:lpstr>
      <vt:lpstr>Ожидаемые  результаты</vt:lpstr>
      <vt:lpstr>Развивающая среда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</dc:title>
  <dc:creator>Анна Полуяхтова</dc:creator>
  <cp:lastModifiedBy>Анна Полуяхтова</cp:lastModifiedBy>
  <cp:revision>11</cp:revision>
  <dcterms:created xsi:type="dcterms:W3CDTF">2013-12-18T15:53:00Z</dcterms:created>
  <dcterms:modified xsi:type="dcterms:W3CDTF">2013-12-18T18:41:45Z</dcterms:modified>
</cp:coreProperties>
</file>