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26"/>
  </p:notesMasterIdLst>
  <p:sldIdLst>
    <p:sldId id="272" r:id="rId2"/>
    <p:sldId id="273" r:id="rId3"/>
    <p:sldId id="274" r:id="rId4"/>
    <p:sldId id="275" r:id="rId5"/>
    <p:sldId id="276" r:id="rId6"/>
    <p:sldId id="277" r:id="rId7"/>
    <p:sldId id="256" r:id="rId8"/>
    <p:sldId id="258" r:id="rId9"/>
    <p:sldId id="259" r:id="rId10"/>
    <p:sldId id="260" r:id="rId11"/>
    <p:sldId id="271" r:id="rId12"/>
    <p:sldId id="261" r:id="rId13"/>
    <p:sldId id="262" r:id="rId14"/>
    <p:sldId id="263" r:id="rId15"/>
    <p:sldId id="265" r:id="rId16"/>
    <p:sldId id="266" r:id="rId17"/>
    <p:sldId id="278" r:id="rId18"/>
    <p:sldId id="267" r:id="rId19"/>
    <p:sldId id="268" r:id="rId20"/>
    <p:sldId id="269" r:id="rId21"/>
    <p:sldId id="270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69" d="100"/>
          <a:sy n="69" d="100"/>
        </p:scale>
        <p:origin x="-222" y="10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C68896-B92A-4228-8444-A0FD4CC3C76D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0F21A1-0E86-4731-AB0D-C6778E5D47B3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«ФОНАРИКИ»</a:t>
          </a:r>
          <a:endParaRPr lang="ru-RU" dirty="0">
            <a:solidFill>
              <a:schemeClr val="bg1"/>
            </a:solidFill>
          </a:endParaRPr>
        </a:p>
      </dgm:t>
    </dgm:pt>
    <dgm:pt modelId="{32F88752-EF3F-41CF-BB2A-6D8F4755A4A4}" type="parTrans" cxnId="{A8987EE2-4888-4FB8-BC71-07B8A0502BE7}">
      <dgm:prSet/>
      <dgm:spPr/>
      <dgm:t>
        <a:bodyPr/>
        <a:lstStyle/>
        <a:p>
          <a:endParaRPr lang="ru-RU"/>
        </a:p>
      </dgm:t>
    </dgm:pt>
    <dgm:pt modelId="{35415D98-1CB0-4B24-A227-94D0E5F8108F}" type="sibTrans" cxnId="{A8987EE2-4888-4FB8-BC71-07B8A0502BE7}">
      <dgm:prSet/>
      <dgm:spPr/>
      <dgm:t>
        <a:bodyPr/>
        <a:lstStyle/>
        <a:p>
          <a:endParaRPr lang="ru-RU"/>
        </a:p>
      </dgm:t>
    </dgm:pt>
    <dgm:pt modelId="{87A38CA3-2FF2-4A55-96A6-F4FA269568B6}">
      <dgm:prSet phldrT="[Текст]" custT="1"/>
      <dgm:spPr/>
      <dgm:t>
        <a:bodyPr/>
        <a:lstStyle/>
        <a:p>
          <a:r>
            <a:rPr lang="ru-RU" sz="2000" dirty="0" smtClean="0">
              <a:latin typeface="Arial Narrow" pitchFamily="34" charset="0"/>
            </a:rPr>
            <a:t>Ладони расположить перед собой, выпрямить и раздвинуть пальцы. Сжимать и разжимать пальцы на обеих руках одновременно или поочередно</a:t>
          </a:r>
          <a:r>
            <a:rPr lang="ru-RU" sz="2000" dirty="0" smtClean="0"/>
            <a:t>.</a:t>
          </a:r>
          <a:endParaRPr lang="ru-RU" sz="2000" dirty="0"/>
        </a:p>
      </dgm:t>
    </dgm:pt>
    <dgm:pt modelId="{43781D2B-7313-4B3D-BD60-58CB13143A71}" type="parTrans" cxnId="{08EDFEBD-E93D-41F8-8D44-61B3C2E4123C}">
      <dgm:prSet/>
      <dgm:spPr/>
      <dgm:t>
        <a:bodyPr/>
        <a:lstStyle/>
        <a:p>
          <a:endParaRPr lang="ru-RU"/>
        </a:p>
      </dgm:t>
    </dgm:pt>
    <dgm:pt modelId="{3D843BFE-889E-4BBE-86A8-929A9F88EFE5}" type="sibTrans" cxnId="{08EDFEBD-E93D-41F8-8D44-61B3C2E4123C}">
      <dgm:prSet/>
      <dgm:spPr/>
      <dgm:t>
        <a:bodyPr/>
        <a:lstStyle/>
        <a:p>
          <a:endParaRPr lang="ru-RU"/>
        </a:p>
      </dgm:t>
    </dgm:pt>
    <dgm:pt modelId="{30C48B6A-43EC-48FC-82F5-DFDA292D3A32}">
      <dgm:prSet phldrT="[Текст]"/>
      <dgm:spPr/>
      <dgm:t>
        <a:bodyPr/>
        <a:lstStyle/>
        <a:p>
          <a:r>
            <a:rPr lang="ru-RU" dirty="0" smtClean="0"/>
            <a:t>«ШАРИК»</a:t>
          </a:r>
          <a:endParaRPr lang="ru-RU" dirty="0"/>
        </a:p>
      </dgm:t>
    </dgm:pt>
    <dgm:pt modelId="{62893D31-81F5-422B-95F2-55A31F75D17C}" type="parTrans" cxnId="{1F20EADB-68BC-4624-855E-98FDEF08245A}">
      <dgm:prSet/>
      <dgm:spPr/>
      <dgm:t>
        <a:bodyPr/>
        <a:lstStyle/>
        <a:p>
          <a:endParaRPr lang="ru-RU"/>
        </a:p>
      </dgm:t>
    </dgm:pt>
    <dgm:pt modelId="{6239A161-8463-4A09-B878-21F09BF86676}" type="sibTrans" cxnId="{1F20EADB-68BC-4624-855E-98FDEF08245A}">
      <dgm:prSet/>
      <dgm:spPr/>
      <dgm:t>
        <a:bodyPr/>
        <a:lstStyle/>
        <a:p>
          <a:endParaRPr lang="ru-RU"/>
        </a:p>
      </dgm:t>
    </dgm:pt>
    <dgm:pt modelId="{41C5766A-E045-4A29-B563-F33F49446891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BB5813A4-FBEE-497A-AC70-FB5BCDE1B536}" type="parTrans" cxnId="{FB86C9A9-BA18-4D90-B883-8ED4039E5D70}">
      <dgm:prSet/>
      <dgm:spPr/>
      <dgm:t>
        <a:bodyPr/>
        <a:lstStyle/>
        <a:p>
          <a:endParaRPr lang="ru-RU"/>
        </a:p>
      </dgm:t>
    </dgm:pt>
    <dgm:pt modelId="{39795713-F3A2-4A48-BE70-B9F0D408577C}" type="sibTrans" cxnId="{FB86C9A9-BA18-4D90-B883-8ED4039E5D70}">
      <dgm:prSet/>
      <dgm:spPr/>
      <dgm:t>
        <a:bodyPr/>
        <a:lstStyle/>
        <a:p>
          <a:endParaRPr lang="ru-RU"/>
        </a:p>
      </dgm:t>
    </dgm:pt>
    <dgm:pt modelId="{A55E9E46-37F6-4A20-9495-9A6CCE08B845}">
      <dgm:prSet phldrT="[Текст]"/>
      <dgm:spPr/>
      <dgm:t>
        <a:bodyPr/>
        <a:lstStyle/>
        <a:p>
          <a:r>
            <a:rPr lang="ru-RU" dirty="0" smtClean="0"/>
            <a:t>«ПЕЧЁМ      БЛИНЫ»</a:t>
          </a:r>
          <a:endParaRPr lang="ru-RU" dirty="0"/>
        </a:p>
      </dgm:t>
    </dgm:pt>
    <dgm:pt modelId="{5037B0FE-5FE7-4F73-816D-B786B7E6C4A7}" type="parTrans" cxnId="{5767BDDD-3865-4185-8A9C-0FFCB08FD439}">
      <dgm:prSet/>
      <dgm:spPr/>
      <dgm:t>
        <a:bodyPr/>
        <a:lstStyle/>
        <a:p>
          <a:endParaRPr lang="ru-RU"/>
        </a:p>
      </dgm:t>
    </dgm:pt>
    <dgm:pt modelId="{BA6E5377-7792-4D9E-B37D-9BAC0B9BC571}" type="sibTrans" cxnId="{5767BDDD-3865-4185-8A9C-0FFCB08FD439}">
      <dgm:prSet/>
      <dgm:spPr/>
      <dgm:t>
        <a:bodyPr/>
        <a:lstStyle/>
        <a:p>
          <a:endParaRPr lang="ru-RU"/>
        </a:p>
      </dgm:t>
    </dgm:pt>
    <dgm:pt modelId="{68237DCE-5CBA-4CA2-B205-BA648869B305}">
      <dgm:prSet phldrT="[Текст]" custT="1"/>
      <dgm:spPr/>
      <dgm:t>
        <a:bodyPr/>
        <a:lstStyle/>
        <a:p>
          <a:r>
            <a:rPr lang="ru-RU" sz="2100" dirty="0" smtClean="0">
              <a:latin typeface="Arial Narrow" pitchFamily="34" charset="0"/>
            </a:rPr>
            <a:t>Попеременно касаться поверхности стола тыльной   стороной руки и ладонью (двумя руками одновременно, попеременно</a:t>
          </a:r>
          <a:r>
            <a:rPr lang="ru-RU" sz="2100" dirty="0" smtClean="0"/>
            <a:t>)</a:t>
          </a:r>
          <a:endParaRPr lang="ru-RU" sz="2100" dirty="0"/>
        </a:p>
      </dgm:t>
    </dgm:pt>
    <dgm:pt modelId="{627FC948-40F3-46EB-8108-403488D7BA9F}" type="parTrans" cxnId="{25861210-F6B4-4941-B05C-9D835B976884}">
      <dgm:prSet/>
      <dgm:spPr/>
      <dgm:t>
        <a:bodyPr/>
        <a:lstStyle/>
        <a:p>
          <a:endParaRPr lang="ru-RU"/>
        </a:p>
      </dgm:t>
    </dgm:pt>
    <dgm:pt modelId="{98F2D319-9681-485D-8A8E-568D0416B8CF}" type="sibTrans" cxnId="{25861210-F6B4-4941-B05C-9D835B976884}">
      <dgm:prSet/>
      <dgm:spPr/>
      <dgm:t>
        <a:bodyPr/>
        <a:lstStyle/>
        <a:p>
          <a:endParaRPr lang="ru-RU"/>
        </a:p>
      </dgm:t>
    </dgm:pt>
    <dgm:pt modelId="{55CE7B15-A544-42B3-94AE-D9393AC8764C}">
      <dgm:prSet/>
      <dgm:spPr/>
      <dgm:t>
        <a:bodyPr/>
        <a:lstStyle/>
        <a:p>
          <a:endParaRPr lang="ru-RU" dirty="0"/>
        </a:p>
      </dgm:t>
    </dgm:pt>
    <dgm:pt modelId="{EACD140D-DE5E-4B3F-8F5D-24285EBF622D}" type="parTrans" cxnId="{AF08DEC8-E912-4064-8869-92E53F3264E4}">
      <dgm:prSet/>
      <dgm:spPr/>
      <dgm:t>
        <a:bodyPr/>
        <a:lstStyle/>
        <a:p>
          <a:endParaRPr lang="ru-RU"/>
        </a:p>
      </dgm:t>
    </dgm:pt>
    <dgm:pt modelId="{4D14BC05-9448-42FB-B94C-87F5109FF392}" type="sibTrans" cxnId="{AF08DEC8-E912-4064-8869-92E53F3264E4}">
      <dgm:prSet/>
      <dgm:spPr/>
      <dgm:t>
        <a:bodyPr/>
        <a:lstStyle/>
        <a:p>
          <a:endParaRPr lang="ru-RU"/>
        </a:p>
      </dgm:t>
    </dgm:pt>
    <dgm:pt modelId="{BEA22F82-6191-4E42-8582-55DE56693934}">
      <dgm:prSet/>
      <dgm:spPr/>
      <dgm:t>
        <a:bodyPr/>
        <a:lstStyle/>
        <a:p>
          <a:endParaRPr lang="ru-RU" sz="2100" dirty="0"/>
        </a:p>
      </dgm:t>
    </dgm:pt>
    <dgm:pt modelId="{FD489286-457E-41B4-93FF-B97192F20C5B}" type="parTrans" cxnId="{F91F7FC9-E611-4B6A-80EE-2F2E24824B7A}">
      <dgm:prSet/>
      <dgm:spPr/>
      <dgm:t>
        <a:bodyPr/>
        <a:lstStyle/>
        <a:p>
          <a:endParaRPr lang="ru-RU"/>
        </a:p>
      </dgm:t>
    </dgm:pt>
    <dgm:pt modelId="{C821BBC5-220F-4D5F-AAC2-6541895EC5E0}" type="sibTrans" cxnId="{F91F7FC9-E611-4B6A-80EE-2F2E24824B7A}">
      <dgm:prSet/>
      <dgm:spPr/>
      <dgm:t>
        <a:bodyPr/>
        <a:lstStyle/>
        <a:p>
          <a:endParaRPr lang="ru-RU"/>
        </a:p>
      </dgm:t>
    </dgm:pt>
    <dgm:pt modelId="{1DCA0750-C259-44D5-AE14-8AEAACCD9207}" type="pres">
      <dgm:prSet presAssocID="{55C68896-B92A-4228-8444-A0FD4CC3C76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18AD69-85BC-4347-92ED-375EC5A1103C}" type="pres">
      <dgm:prSet presAssocID="{D20F21A1-0E86-4731-AB0D-C6778E5D47B3}" presName="compositeNode" presStyleCnt="0">
        <dgm:presLayoutVars>
          <dgm:bulletEnabled val="1"/>
        </dgm:presLayoutVars>
      </dgm:prSet>
      <dgm:spPr/>
    </dgm:pt>
    <dgm:pt modelId="{A176F9C7-A6B4-4019-826E-D723EB40D8CC}" type="pres">
      <dgm:prSet presAssocID="{D20F21A1-0E86-4731-AB0D-C6778E5D47B3}" presName="bgRect" presStyleLbl="node1" presStyleIdx="0" presStyleCnt="3" custScaleX="82444" custScaleY="136975" custLinFactNeighborX="-10797" custLinFactNeighborY="11625"/>
      <dgm:spPr/>
      <dgm:t>
        <a:bodyPr/>
        <a:lstStyle/>
        <a:p>
          <a:endParaRPr lang="ru-RU"/>
        </a:p>
      </dgm:t>
    </dgm:pt>
    <dgm:pt modelId="{CC2B3462-50A1-465E-84B6-706E026007B4}" type="pres">
      <dgm:prSet presAssocID="{D20F21A1-0E86-4731-AB0D-C6778E5D47B3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29C5FA-8EA2-45BF-BF21-53821A390E41}" type="pres">
      <dgm:prSet presAssocID="{D20F21A1-0E86-4731-AB0D-C6778E5D47B3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8095B4-1D3A-4F92-BC48-28388E106D64}" type="pres">
      <dgm:prSet presAssocID="{35415D98-1CB0-4B24-A227-94D0E5F8108F}" presName="hSp" presStyleCnt="0"/>
      <dgm:spPr/>
    </dgm:pt>
    <dgm:pt modelId="{498FA2FE-C209-4AE3-BFB1-1515E5810638}" type="pres">
      <dgm:prSet presAssocID="{35415D98-1CB0-4B24-A227-94D0E5F8108F}" presName="vProcSp" presStyleCnt="0"/>
      <dgm:spPr/>
    </dgm:pt>
    <dgm:pt modelId="{C763B6D4-DBA2-4031-B73C-F7B0BFB27B9B}" type="pres">
      <dgm:prSet presAssocID="{35415D98-1CB0-4B24-A227-94D0E5F8108F}" presName="vSp1" presStyleCnt="0"/>
      <dgm:spPr/>
    </dgm:pt>
    <dgm:pt modelId="{11719DE4-DAF1-4844-AF45-D1DA80275940}" type="pres">
      <dgm:prSet presAssocID="{35415D98-1CB0-4B24-A227-94D0E5F8108F}" presName="simulatedConn" presStyleLbl="solidFgAcc1" presStyleIdx="0" presStyleCnt="2" custAng="5400000" custScaleX="78175" custScaleY="10565"/>
      <dgm:spPr/>
    </dgm:pt>
    <dgm:pt modelId="{B96C29A2-D030-4434-B335-A92E10C4E599}" type="pres">
      <dgm:prSet presAssocID="{35415D98-1CB0-4B24-A227-94D0E5F8108F}" presName="vSp2" presStyleCnt="0"/>
      <dgm:spPr/>
    </dgm:pt>
    <dgm:pt modelId="{09BE3CE4-BF52-4F4E-8C60-BB56A81730CD}" type="pres">
      <dgm:prSet presAssocID="{35415D98-1CB0-4B24-A227-94D0E5F8108F}" presName="sibTrans" presStyleCnt="0"/>
      <dgm:spPr/>
    </dgm:pt>
    <dgm:pt modelId="{F163B8B8-A7B9-470B-9F63-4D3581F5DE0B}" type="pres">
      <dgm:prSet presAssocID="{30C48B6A-43EC-48FC-82F5-DFDA292D3A32}" presName="compositeNode" presStyleCnt="0">
        <dgm:presLayoutVars>
          <dgm:bulletEnabled val="1"/>
        </dgm:presLayoutVars>
      </dgm:prSet>
      <dgm:spPr/>
    </dgm:pt>
    <dgm:pt modelId="{5ECDE043-44E6-4D1E-A63A-F6234EFEF67E}" type="pres">
      <dgm:prSet presAssocID="{30C48B6A-43EC-48FC-82F5-DFDA292D3A32}" presName="bgRect" presStyleLbl="node1" presStyleIdx="1" presStyleCnt="3" custScaleX="75891" custScaleY="140579" custLinFactNeighborX="2358" custLinFactNeighborY="-5918"/>
      <dgm:spPr/>
      <dgm:t>
        <a:bodyPr/>
        <a:lstStyle/>
        <a:p>
          <a:endParaRPr lang="ru-RU"/>
        </a:p>
      </dgm:t>
    </dgm:pt>
    <dgm:pt modelId="{4E551F9C-9C46-4A7A-85CC-A9BCC276339B}" type="pres">
      <dgm:prSet presAssocID="{30C48B6A-43EC-48FC-82F5-DFDA292D3A32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A1CF7D-5F17-4644-AB7D-EDE57FB9F91E}" type="pres">
      <dgm:prSet presAssocID="{30C48B6A-43EC-48FC-82F5-DFDA292D3A32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6AC58C-0DD8-4DAB-A1C1-E927EAC0B4FA}" type="pres">
      <dgm:prSet presAssocID="{6239A161-8463-4A09-B878-21F09BF86676}" presName="hSp" presStyleCnt="0"/>
      <dgm:spPr/>
    </dgm:pt>
    <dgm:pt modelId="{F78FF013-1849-4861-810C-B415D667529A}" type="pres">
      <dgm:prSet presAssocID="{6239A161-8463-4A09-B878-21F09BF86676}" presName="vProcSp" presStyleCnt="0"/>
      <dgm:spPr/>
    </dgm:pt>
    <dgm:pt modelId="{06D7BE7E-B2DF-443C-8495-3262F31EDF07}" type="pres">
      <dgm:prSet presAssocID="{6239A161-8463-4A09-B878-21F09BF86676}" presName="vSp1" presStyleCnt="0"/>
      <dgm:spPr/>
    </dgm:pt>
    <dgm:pt modelId="{2F6057F5-8F6A-4965-9387-86C49795825E}" type="pres">
      <dgm:prSet presAssocID="{6239A161-8463-4A09-B878-21F09BF86676}" presName="simulatedConn" presStyleLbl="solidFgAcc1" presStyleIdx="1" presStyleCnt="2" custAng="16200000" custScaleX="126667" custScaleY="68846" custLinFactX="-100000" custLinFactNeighborX="-184539" custLinFactNeighborY="99173"/>
      <dgm:spPr>
        <a:prstGeom prst="downArrow">
          <a:avLst/>
        </a:prstGeom>
      </dgm:spPr>
    </dgm:pt>
    <dgm:pt modelId="{03E81012-18B3-4D10-A625-F205F3249528}" type="pres">
      <dgm:prSet presAssocID="{6239A161-8463-4A09-B878-21F09BF86676}" presName="vSp2" presStyleCnt="0"/>
      <dgm:spPr/>
    </dgm:pt>
    <dgm:pt modelId="{B93D0CC1-24E0-4ACA-8A00-0CDEFFEBD46C}" type="pres">
      <dgm:prSet presAssocID="{6239A161-8463-4A09-B878-21F09BF86676}" presName="sibTrans" presStyleCnt="0"/>
      <dgm:spPr/>
    </dgm:pt>
    <dgm:pt modelId="{A8644EFB-EB62-4ED2-B493-D704BC95C280}" type="pres">
      <dgm:prSet presAssocID="{A55E9E46-37F6-4A20-9495-9A6CCE08B845}" presName="compositeNode" presStyleCnt="0">
        <dgm:presLayoutVars>
          <dgm:bulletEnabled val="1"/>
        </dgm:presLayoutVars>
      </dgm:prSet>
      <dgm:spPr/>
    </dgm:pt>
    <dgm:pt modelId="{5D5A05A9-DCBB-4E65-8175-C3F29B2AD859}" type="pres">
      <dgm:prSet presAssocID="{A55E9E46-37F6-4A20-9495-9A6CCE08B845}" presName="bgRect" presStyleLbl="node1" presStyleIdx="2" presStyleCnt="3" custScaleX="78357" custScaleY="140332" custLinFactNeighborX="-1685" custLinFactNeighborY="5306"/>
      <dgm:spPr/>
      <dgm:t>
        <a:bodyPr/>
        <a:lstStyle/>
        <a:p>
          <a:endParaRPr lang="ru-RU"/>
        </a:p>
      </dgm:t>
    </dgm:pt>
    <dgm:pt modelId="{66927EAC-9CB1-46D3-84FA-7C86AED753A6}" type="pres">
      <dgm:prSet presAssocID="{A55E9E46-37F6-4A20-9495-9A6CCE08B845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A614EA-2D71-48DF-A7F6-8C4883A96182}" type="pres">
      <dgm:prSet presAssocID="{A55E9E46-37F6-4A20-9495-9A6CCE08B845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861210-F6B4-4941-B05C-9D835B976884}" srcId="{A55E9E46-37F6-4A20-9495-9A6CCE08B845}" destId="{68237DCE-5CBA-4CA2-B205-BA648869B305}" srcOrd="0" destOrd="0" parTransId="{627FC948-40F3-46EB-8108-403488D7BA9F}" sibTransId="{98F2D319-9681-485D-8A8E-568D0416B8CF}"/>
    <dgm:cxn modelId="{E8F6F0CE-7F59-47DC-B409-A60115E2EFC6}" type="presOf" srcId="{A55E9E46-37F6-4A20-9495-9A6CCE08B845}" destId="{66927EAC-9CB1-46D3-84FA-7C86AED753A6}" srcOrd="1" destOrd="0" presId="urn:microsoft.com/office/officeart/2005/8/layout/hProcess7"/>
    <dgm:cxn modelId="{7AF6578B-F615-4636-9E43-102743428486}" type="presOf" srcId="{30C48B6A-43EC-48FC-82F5-DFDA292D3A32}" destId="{5ECDE043-44E6-4D1E-A63A-F6234EFEF67E}" srcOrd="0" destOrd="0" presId="urn:microsoft.com/office/officeart/2005/8/layout/hProcess7"/>
    <dgm:cxn modelId="{6840E0F4-A57E-4B49-AC9F-636C4F58F196}" type="presOf" srcId="{D20F21A1-0E86-4731-AB0D-C6778E5D47B3}" destId="{A176F9C7-A6B4-4019-826E-D723EB40D8CC}" srcOrd="0" destOrd="0" presId="urn:microsoft.com/office/officeart/2005/8/layout/hProcess7"/>
    <dgm:cxn modelId="{31DB0C2F-8127-46C7-9D01-3035CA78EF14}" type="presOf" srcId="{68237DCE-5CBA-4CA2-B205-BA648869B305}" destId="{DCA614EA-2D71-48DF-A7F6-8C4883A96182}" srcOrd="0" destOrd="0" presId="urn:microsoft.com/office/officeart/2005/8/layout/hProcess7"/>
    <dgm:cxn modelId="{782A4BC7-C3EE-496C-9017-900C04CE2215}" type="presOf" srcId="{87A38CA3-2FF2-4A55-96A6-F4FA269568B6}" destId="{7D29C5FA-8EA2-45BF-BF21-53821A390E41}" srcOrd="0" destOrd="0" presId="urn:microsoft.com/office/officeart/2005/8/layout/hProcess7"/>
    <dgm:cxn modelId="{3A8D84C3-9942-45A6-A9FF-8513E4C1DDD9}" type="presOf" srcId="{55CE7B15-A544-42B3-94AE-D9393AC8764C}" destId="{35A1CF7D-5F17-4644-AB7D-EDE57FB9F91E}" srcOrd="0" destOrd="1" presId="urn:microsoft.com/office/officeart/2005/8/layout/hProcess7"/>
    <dgm:cxn modelId="{01B22245-5965-4308-A67B-11B120D48733}" type="presOf" srcId="{D20F21A1-0E86-4731-AB0D-C6778E5D47B3}" destId="{CC2B3462-50A1-465E-84B6-706E026007B4}" srcOrd="1" destOrd="0" presId="urn:microsoft.com/office/officeart/2005/8/layout/hProcess7"/>
    <dgm:cxn modelId="{A85DC4DA-E391-477D-8E7E-83C3CE6764C6}" type="presOf" srcId="{BEA22F82-6191-4E42-8582-55DE56693934}" destId="{DCA614EA-2D71-48DF-A7F6-8C4883A96182}" srcOrd="0" destOrd="1" presId="urn:microsoft.com/office/officeart/2005/8/layout/hProcess7"/>
    <dgm:cxn modelId="{B43F5AE9-7653-403A-9511-23E6DA47E38C}" type="presOf" srcId="{A55E9E46-37F6-4A20-9495-9A6CCE08B845}" destId="{5D5A05A9-DCBB-4E65-8175-C3F29B2AD859}" srcOrd="0" destOrd="0" presId="urn:microsoft.com/office/officeart/2005/8/layout/hProcess7"/>
    <dgm:cxn modelId="{A8987EE2-4888-4FB8-BC71-07B8A0502BE7}" srcId="{55C68896-B92A-4228-8444-A0FD4CC3C76D}" destId="{D20F21A1-0E86-4731-AB0D-C6778E5D47B3}" srcOrd="0" destOrd="0" parTransId="{32F88752-EF3F-41CF-BB2A-6D8F4755A4A4}" sibTransId="{35415D98-1CB0-4B24-A227-94D0E5F8108F}"/>
    <dgm:cxn modelId="{1F20EADB-68BC-4624-855E-98FDEF08245A}" srcId="{55C68896-B92A-4228-8444-A0FD4CC3C76D}" destId="{30C48B6A-43EC-48FC-82F5-DFDA292D3A32}" srcOrd="1" destOrd="0" parTransId="{62893D31-81F5-422B-95F2-55A31F75D17C}" sibTransId="{6239A161-8463-4A09-B878-21F09BF86676}"/>
    <dgm:cxn modelId="{B8A5591B-9402-4EF1-9CE9-237D20589F8E}" type="presOf" srcId="{30C48B6A-43EC-48FC-82F5-DFDA292D3A32}" destId="{4E551F9C-9C46-4A7A-85CC-A9BCC276339B}" srcOrd="1" destOrd="0" presId="urn:microsoft.com/office/officeart/2005/8/layout/hProcess7"/>
    <dgm:cxn modelId="{5767BDDD-3865-4185-8A9C-0FFCB08FD439}" srcId="{55C68896-B92A-4228-8444-A0FD4CC3C76D}" destId="{A55E9E46-37F6-4A20-9495-9A6CCE08B845}" srcOrd="2" destOrd="0" parTransId="{5037B0FE-5FE7-4F73-816D-B786B7E6C4A7}" sibTransId="{BA6E5377-7792-4D9E-B37D-9BAC0B9BC571}"/>
    <dgm:cxn modelId="{F91F7FC9-E611-4B6A-80EE-2F2E24824B7A}" srcId="{A55E9E46-37F6-4A20-9495-9A6CCE08B845}" destId="{BEA22F82-6191-4E42-8582-55DE56693934}" srcOrd="1" destOrd="0" parTransId="{FD489286-457E-41B4-93FF-B97192F20C5B}" sibTransId="{C821BBC5-220F-4D5F-AAC2-6541895EC5E0}"/>
    <dgm:cxn modelId="{08EDFEBD-E93D-41F8-8D44-61B3C2E4123C}" srcId="{D20F21A1-0E86-4731-AB0D-C6778E5D47B3}" destId="{87A38CA3-2FF2-4A55-96A6-F4FA269568B6}" srcOrd="0" destOrd="0" parTransId="{43781D2B-7313-4B3D-BD60-58CB13143A71}" sibTransId="{3D843BFE-889E-4BBE-86A8-929A9F88EFE5}"/>
    <dgm:cxn modelId="{AEA5C7C9-C083-4EB1-B84E-5230EA2ED290}" type="presOf" srcId="{41C5766A-E045-4A29-B563-F33F49446891}" destId="{35A1CF7D-5F17-4644-AB7D-EDE57FB9F91E}" srcOrd="0" destOrd="0" presId="urn:microsoft.com/office/officeart/2005/8/layout/hProcess7"/>
    <dgm:cxn modelId="{AF08DEC8-E912-4064-8869-92E53F3264E4}" srcId="{30C48B6A-43EC-48FC-82F5-DFDA292D3A32}" destId="{55CE7B15-A544-42B3-94AE-D9393AC8764C}" srcOrd="1" destOrd="0" parTransId="{EACD140D-DE5E-4B3F-8F5D-24285EBF622D}" sibTransId="{4D14BC05-9448-42FB-B94C-87F5109FF392}"/>
    <dgm:cxn modelId="{34890813-D1B4-44AA-B2F1-8045F3881D32}" type="presOf" srcId="{55C68896-B92A-4228-8444-A0FD4CC3C76D}" destId="{1DCA0750-C259-44D5-AE14-8AEAACCD9207}" srcOrd="0" destOrd="0" presId="urn:microsoft.com/office/officeart/2005/8/layout/hProcess7"/>
    <dgm:cxn modelId="{FB86C9A9-BA18-4D90-B883-8ED4039E5D70}" srcId="{30C48B6A-43EC-48FC-82F5-DFDA292D3A32}" destId="{41C5766A-E045-4A29-B563-F33F49446891}" srcOrd="0" destOrd="0" parTransId="{BB5813A4-FBEE-497A-AC70-FB5BCDE1B536}" sibTransId="{39795713-F3A2-4A48-BE70-B9F0D408577C}"/>
    <dgm:cxn modelId="{55005968-39B5-47DD-9607-F99E57C36BBB}" type="presParOf" srcId="{1DCA0750-C259-44D5-AE14-8AEAACCD9207}" destId="{DB18AD69-85BC-4347-92ED-375EC5A1103C}" srcOrd="0" destOrd="0" presId="urn:microsoft.com/office/officeart/2005/8/layout/hProcess7"/>
    <dgm:cxn modelId="{D7ADCB8E-9FD8-44ED-B3DB-ECDFE41AAD16}" type="presParOf" srcId="{DB18AD69-85BC-4347-92ED-375EC5A1103C}" destId="{A176F9C7-A6B4-4019-826E-D723EB40D8CC}" srcOrd="0" destOrd="0" presId="urn:microsoft.com/office/officeart/2005/8/layout/hProcess7"/>
    <dgm:cxn modelId="{16688C5F-1528-46B0-9F28-DBC2E3BD2361}" type="presParOf" srcId="{DB18AD69-85BC-4347-92ED-375EC5A1103C}" destId="{CC2B3462-50A1-465E-84B6-706E026007B4}" srcOrd="1" destOrd="0" presId="urn:microsoft.com/office/officeart/2005/8/layout/hProcess7"/>
    <dgm:cxn modelId="{A46A87F7-A13D-4B29-BFB1-A45937DDB4DA}" type="presParOf" srcId="{DB18AD69-85BC-4347-92ED-375EC5A1103C}" destId="{7D29C5FA-8EA2-45BF-BF21-53821A390E41}" srcOrd="2" destOrd="0" presId="urn:microsoft.com/office/officeart/2005/8/layout/hProcess7"/>
    <dgm:cxn modelId="{FA415A08-8FC7-454F-B7F8-EA8A0A1BE1DD}" type="presParOf" srcId="{1DCA0750-C259-44D5-AE14-8AEAACCD9207}" destId="{F58095B4-1D3A-4F92-BC48-28388E106D64}" srcOrd="1" destOrd="0" presId="urn:microsoft.com/office/officeart/2005/8/layout/hProcess7"/>
    <dgm:cxn modelId="{A8746481-FC3A-4999-B7DD-86D9C4583434}" type="presParOf" srcId="{1DCA0750-C259-44D5-AE14-8AEAACCD9207}" destId="{498FA2FE-C209-4AE3-BFB1-1515E5810638}" srcOrd="2" destOrd="0" presId="urn:microsoft.com/office/officeart/2005/8/layout/hProcess7"/>
    <dgm:cxn modelId="{A1C90148-ABCD-4F95-BDA6-9B36FF1A42F8}" type="presParOf" srcId="{498FA2FE-C209-4AE3-BFB1-1515E5810638}" destId="{C763B6D4-DBA2-4031-B73C-F7B0BFB27B9B}" srcOrd="0" destOrd="0" presId="urn:microsoft.com/office/officeart/2005/8/layout/hProcess7"/>
    <dgm:cxn modelId="{FD89F23D-E766-4EBF-86C2-DA27927660C7}" type="presParOf" srcId="{498FA2FE-C209-4AE3-BFB1-1515E5810638}" destId="{11719DE4-DAF1-4844-AF45-D1DA80275940}" srcOrd="1" destOrd="0" presId="urn:microsoft.com/office/officeart/2005/8/layout/hProcess7"/>
    <dgm:cxn modelId="{334B535A-FDD6-4AFC-8979-BED711989149}" type="presParOf" srcId="{498FA2FE-C209-4AE3-BFB1-1515E5810638}" destId="{B96C29A2-D030-4434-B335-A92E10C4E599}" srcOrd="2" destOrd="0" presId="urn:microsoft.com/office/officeart/2005/8/layout/hProcess7"/>
    <dgm:cxn modelId="{03DEDF47-DFD4-4905-BB05-E11928D2DCD0}" type="presParOf" srcId="{1DCA0750-C259-44D5-AE14-8AEAACCD9207}" destId="{09BE3CE4-BF52-4F4E-8C60-BB56A81730CD}" srcOrd="3" destOrd="0" presId="urn:microsoft.com/office/officeart/2005/8/layout/hProcess7"/>
    <dgm:cxn modelId="{B83A66E8-E2C6-48C4-A7F4-0ACEDDC6BC89}" type="presParOf" srcId="{1DCA0750-C259-44D5-AE14-8AEAACCD9207}" destId="{F163B8B8-A7B9-470B-9F63-4D3581F5DE0B}" srcOrd="4" destOrd="0" presId="urn:microsoft.com/office/officeart/2005/8/layout/hProcess7"/>
    <dgm:cxn modelId="{FA750536-213A-4D1D-9888-B2286D9BAD00}" type="presParOf" srcId="{F163B8B8-A7B9-470B-9F63-4D3581F5DE0B}" destId="{5ECDE043-44E6-4D1E-A63A-F6234EFEF67E}" srcOrd="0" destOrd="0" presId="urn:microsoft.com/office/officeart/2005/8/layout/hProcess7"/>
    <dgm:cxn modelId="{DB1FC4B8-18F5-46CF-8B7B-699F05BCA02D}" type="presParOf" srcId="{F163B8B8-A7B9-470B-9F63-4D3581F5DE0B}" destId="{4E551F9C-9C46-4A7A-85CC-A9BCC276339B}" srcOrd="1" destOrd="0" presId="urn:microsoft.com/office/officeart/2005/8/layout/hProcess7"/>
    <dgm:cxn modelId="{3282BF55-2330-4729-AD1F-FE3708141E5C}" type="presParOf" srcId="{F163B8B8-A7B9-470B-9F63-4D3581F5DE0B}" destId="{35A1CF7D-5F17-4644-AB7D-EDE57FB9F91E}" srcOrd="2" destOrd="0" presId="urn:microsoft.com/office/officeart/2005/8/layout/hProcess7"/>
    <dgm:cxn modelId="{42396A38-0E06-400F-A343-718586546B12}" type="presParOf" srcId="{1DCA0750-C259-44D5-AE14-8AEAACCD9207}" destId="{056AC58C-0DD8-4DAB-A1C1-E927EAC0B4FA}" srcOrd="5" destOrd="0" presId="urn:microsoft.com/office/officeart/2005/8/layout/hProcess7"/>
    <dgm:cxn modelId="{DF60130B-7948-42A4-BA14-5980B3706D7F}" type="presParOf" srcId="{1DCA0750-C259-44D5-AE14-8AEAACCD9207}" destId="{F78FF013-1849-4861-810C-B415D667529A}" srcOrd="6" destOrd="0" presId="urn:microsoft.com/office/officeart/2005/8/layout/hProcess7"/>
    <dgm:cxn modelId="{0E42C067-F0D0-4C72-A3FF-BDF983D5CD5C}" type="presParOf" srcId="{F78FF013-1849-4861-810C-B415D667529A}" destId="{06D7BE7E-B2DF-443C-8495-3262F31EDF07}" srcOrd="0" destOrd="0" presId="urn:microsoft.com/office/officeart/2005/8/layout/hProcess7"/>
    <dgm:cxn modelId="{BFFDF188-2684-4E2D-92F9-E4C968CA3E51}" type="presParOf" srcId="{F78FF013-1849-4861-810C-B415D667529A}" destId="{2F6057F5-8F6A-4965-9387-86C49795825E}" srcOrd="1" destOrd="0" presId="urn:microsoft.com/office/officeart/2005/8/layout/hProcess7"/>
    <dgm:cxn modelId="{7D3ED673-5C1D-4EB9-B1F2-89CB5EE26330}" type="presParOf" srcId="{F78FF013-1849-4861-810C-B415D667529A}" destId="{03E81012-18B3-4D10-A625-F205F3249528}" srcOrd="2" destOrd="0" presId="urn:microsoft.com/office/officeart/2005/8/layout/hProcess7"/>
    <dgm:cxn modelId="{5472E2FB-76A5-45DA-B4D1-16B19A3C77C4}" type="presParOf" srcId="{1DCA0750-C259-44D5-AE14-8AEAACCD9207}" destId="{B93D0CC1-24E0-4ACA-8A00-0CDEFFEBD46C}" srcOrd="7" destOrd="0" presId="urn:microsoft.com/office/officeart/2005/8/layout/hProcess7"/>
    <dgm:cxn modelId="{88C9C07D-67E0-42A0-AE32-546649E87985}" type="presParOf" srcId="{1DCA0750-C259-44D5-AE14-8AEAACCD9207}" destId="{A8644EFB-EB62-4ED2-B493-D704BC95C280}" srcOrd="8" destOrd="0" presId="urn:microsoft.com/office/officeart/2005/8/layout/hProcess7"/>
    <dgm:cxn modelId="{70F6D6FB-FCD7-456C-A0D3-E404CD2C2454}" type="presParOf" srcId="{A8644EFB-EB62-4ED2-B493-D704BC95C280}" destId="{5D5A05A9-DCBB-4E65-8175-C3F29B2AD859}" srcOrd="0" destOrd="0" presId="urn:microsoft.com/office/officeart/2005/8/layout/hProcess7"/>
    <dgm:cxn modelId="{175A17AC-DE43-4DC6-A714-BB90324CDB80}" type="presParOf" srcId="{A8644EFB-EB62-4ED2-B493-D704BC95C280}" destId="{66927EAC-9CB1-46D3-84FA-7C86AED753A6}" srcOrd="1" destOrd="0" presId="urn:microsoft.com/office/officeart/2005/8/layout/hProcess7"/>
    <dgm:cxn modelId="{804598B5-075E-4EA2-B520-9928F84762B1}" type="presParOf" srcId="{A8644EFB-EB62-4ED2-B493-D704BC95C280}" destId="{DCA614EA-2D71-48DF-A7F6-8C4883A96182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1052E5-FEC1-49C8-83A9-DFA374817AC1}" type="doc">
      <dgm:prSet loTypeId="urn:microsoft.com/office/officeart/2005/8/layout/lProcess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9EB31D5-15BC-4DAA-B9DB-D4739474B278}">
      <dgm:prSet phldrT="[Текст]" custT="1"/>
      <dgm:spPr/>
      <dgm:t>
        <a:bodyPr/>
        <a:lstStyle/>
        <a:p>
          <a:r>
            <a:rPr lang="ru-RU" sz="2400" dirty="0" smtClean="0"/>
            <a:t>«ПЯТЬ ТЕЛЯТ»</a:t>
          </a:r>
          <a:endParaRPr lang="ru-RU" sz="2400" dirty="0"/>
        </a:p>
      </dgm:t>
    </dgm:pt>
    <dgm:pt modelId="{F693520D-0365-4531-ADA5-51B4B01BCAC3}" type="parTrans" cxnId="{F3E9E81F-471B-43E6-ACBF-D812E3839642}">
      <dgm:prSet/>
      <dgm:spPr/>
      <dgm:t>
        <a:bodyPr/>
        <a:lstStyle/>
        <a:p>
          <a:endParaRPr lang="ru-RU"/>
        </a:p>
      </dgm:t>
    </dgm:pt>
    <dgm:pt modelId="{E6BBEC97-CF12-4EF6-8D49-472C60FE779C}" type="sibTrans" cxnId="{F3E9E81F-471B-43E6-ACBF-D812E3839642}">
      <dgm:prSet/>
      <dgm:spPr/>
      <dgm:t>
        <a:bodyPr/>
        <a:lstStyle/>
        <a:p>
          <a:endParaRPr lang="ru-RU"/>
        </a:p>
      </dgm:t>
    </dgm:pt>
    <dgm:pt modelId="{02723C15-03C7-4A19-84B9-9719E51AEF9B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Пальцы сжаты в кулачок, распрямлять по одному пальцу, начиная с большого. На последнюю строчку пальцы соединяются в щепотку.</a:t>
          </a:r>
          <a:endParaRPr lang="ru-RU" sz="1600" dirty="0">
            <a:solidFill>
              <a:schemeClr val="tx1"/>
            </a:solidFill>
          </a:endParaRPr>
        </a:p>
      </dgm:t>
    </dgm:pt>
    <dgm:pt modelId="{0720EC07-C6F1-47F3-A17D-0998856FC789}" type="parTrans" cxnId="{1758A9E1-0E9F-4D16-AECE-BECC7542DED5}">
      <dgm:prSet/>
      <dgm:spPr/>
      <dgm:t>
        <a:bodyPr/>
        <a:lstStyle/>
        <a:p>
          <a:endParaRPr lang="ru-RU" dirty="0"/>
        </a:p>
      </dgm:t>
    </dgm:pt>
    <dgm:pt modelId="{24F710E6-1801-43C0-8D17-AE1577537EB0}" type="sibTrans" cxnId="{1758A9E1-0E9F-4D16-AECE-BECC7542DED5}">
      <dgm:prSet/>
      <dgm:spPr/>
      <dgm:t>
        <a:bodyPr/>
        <a:lstStyle/>
        <a:p>
          <a:endParaRPr lang="ru-RU" dirty="0"/>
        </a:p>
      </dgm:t>
    </dgm:pt>
    <dgm:pt modelId="{1DD75721-3731-470C-90E9-43DE03386CB6}">
      <dgm:prSet phldrT="[Текст]" custT="1"/>
      <dgm:spPr/>
      <dgm:t>
        <a:bodyPr/>
        <a:lstStyle/>
        <a:p>
          <a:r>
            <a:rPr lang="ru-RU" sz="1800" i="1" dirty="0" smtClean="0">
              <a:solidFill>
                <a:srgbClr val="C00000"/>
              </a:solidFill>
            </a:rPr>
            <a:t>Этот телёнок пьёт молоко.</a:t>
          </a:r>
        </a:p>
        <a:p>
          <a:r>
            <a:rPr lang="ru-RU" sz="1800" i="1" dirty="0" smtClean="0">
              <a:solidFill>
                <a:srgbClr val="C00000"/>
              </a:solidFill>
            </a:rPr>
            <a:t>Этот телёнок ушёл далеко.</a:t>
          </a:r>
        </a:p>
        <a:p>
          <a:r>
            <a:rPr lang="ru-RU" sz="1800" i="1" dirty="0" smtClean="0">
              <a:solidFill>
                <a:srgbClr val="C00000"/>
              </a:solidFill>
            </a:rPr>
            <a:t>Этот телёнок травку жует</a:t>
          </a:r>
        </a:p>
        <a:p>
          <a:r>
            <a:rPr lang="ru-RU" sz="1800" i="1" dirty="0" smtClean="0">
              <a:solidFill>
                <a:srgbClr val="C00000"/>
              </a:solidFill>
            </a:rPr>
            <a:t>Этот телёнок копытцами бьёт.</a:t>
          </a:r>
        </a:p>
        <a:p>
          <a:r>
            <a:rPr lang="ru-RU" sz="1800" i="1" dirty="0" smtClean="0">
              <a:solidFill>
                <a:srgbClr val="C00000"/>
              </a:solidFill>
            </a:rPr>
            <a:t>Этот телёнок мычит: «Почему все разошлись?</a:t>
          </a:r>
        </a:p>
        <a:p>
          <a:r>
            <a:rPr lang="ru-RU" sz="1800" i="1" dirty="0" smtClean="0">
              <a:solidFill>
                <a:srgbClr val="C00000"/>
              </a:solidFill>
            </a:rPr>
            <a:t>Скучно мне одному!»</a:t>
          </a:r>
          <a:endParaRPr lang="ru-RU" sz="1800" dirty="0">
            <a:solidFill>
              <a:srgbClr val="C00000"/>
            </a:solidFill>
          </a:endParaRPr>
        </a:p>
      </dgm:t>
    </dgm:pt>
    <dgm:pt modelId="{05C0FA1B-69F7-4810-8D34-6FEB91FD48DF}" type="parTrans" cxnId="{63F9804A-19F2-4603-95B2-058B1FAE61D3}">
      <dgm:prSet/>
      <dgm:spPr/>
      <dgm:t>
        <a:bodyPr/>
        <a:lstStyle/>
        <a:p>
          <a:endParaRPr lang="ru-RU"/>
        </a:p>
      </dgm:t>
    </dgm:pt>
    <dgm:pt modelId="{BDE4691D-B4FD-4244-AA8B-ECB76048009B}" type="sibTrans" cxnId="{63F9804A-19F2-4603-95B2-058B1FAE61D3}">
      <dgm:prSet/>
      <dgm:spPr/>
      <dgm:t>
        <a:bodyPr/>
        <a:lstStyle/>
        <a:p>
          <a:endParaRPr lang="ru-RU"/>
        </a:p>
      </dgm:t>
    </dgm:pt>
    <dgm:pt modelId="{29E4F308-0736-437C-A727-CDDCCB267CC7}">
      <dgm:prSet phldrT="[Текст]" custT="1"/>
      <dgm:spPr/>
      <dgm:t>
        <a:bodyPr/>
        <a:lstStyle/>
        <a:p>
          <a:r>
            <a:rPr lang="ru-RU" sz="2400" dirty="0" smtClean="0"/>
            <a:t>«ПАЛЬЧИК-МАЛЬЧИК»</a:t>
          </a:r>
          <a:r>
            <a:rPr lang="ru-RU" sz="4000" dirty="0" smtClean="0"/>
            <a:t> </a:t>
          </a:r>
          <a:endParaRPr lang="ru-RU" sz="4000" dirty="0"/>
        </a:p>
      </dgm:t>
    </dgm:pt>
    <dgm:pt modelId="{8A958B2A-22C2-457E-B477-556BDF7202C1}" type="parTrans" cxnId="{22EB6C9F-EB43-4509-8608-D933D8FB995F}">
      <dgm:prSet/>
      <dgm:spPr/>
      <dgm:t>
        <a:bodyPr/>
        <a:lstStyle/>
        <a:p>
          <a:endParaRPr lang="ru-RU"/>
        </a:p>
      </dgm:t>
    </dgm:pt>
    <dgm:pt modelId="{6F53027A-A223-40E3-B6F8-70774A25D0D1}" type="sibTrans" cxnId="{22EB6C9F-EB43-4509-8608-D933D8FB995F}">
      <dgm:prSet/>
      <dgm:spPr/>
      <dgm:t>
        <a:bodyPr/>
        <a:lstStyle/>
        <a:p>
          <a:endParaRPr lang="ru-RU"/>
        </a:p>
      </dgm:t>
    </dgm:pt>
    <dgm:pt modelId="{7D6D87D3-5945-4CF4-835C-87A447F880AE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Пальцы сжаты в кулачок, поочерёдно разгибать пальчики, начиная с мизинца.</a:t>
          </a:r>
          <a:endParaRPr lang="ru-RU" dirty="0">
            <a:solidFill>
              <a:schemeClr val="tx1"/>
            </a:solidFill>
          </a:endParaRPr>
        </a:p>
      </dgm:t>
    </dgm:pt>
    <dgm:pt modelId="{EEF61F98-728A-498D-AC4D-B3DB52E2EA20}" type="parTrans" cxnId="{7A4AB626-61DA-42D6-9BE6-336BA5A5EA02}">
      <dgm:prSet/>
      <dgm:spPr/>
      <dgm:t>
        <a:bodyPr/>
        <a:lstStyle/>
        <a:p>
          <a:endParaRPr lang="ru-RU" dirty="0"/>
        </a:p>
      </dgm:t>
    </dgm:pt>
    <dgm:pt modelId="{5B868BA4-FBAC-463F-B748-B623497911FD}" type="sibTrans" cxnId="{7A4AB626-61DA-42D6-9BE6-336BA5A5EA02}">
      <dgm:prSet/>
      <dgm:spPr/>
      <dgm:t>
        <a:bodyPr/>
        <a:lstStyle/>
        <a:p>
          <a:endParaRPr lang="ru-RU" dirty="0"/>
        </a:p>
      </dgm:t>
    </dgm:pt>
    <dgm:pt modelId="{ECEC9B5C-F77D-4096-8749-41DF7B2F1E23}">
      <dgm:prSet phldrT="[Текст]"/>
      <dgm:spPr/>
      <dgm:t>
        <a:bodyPr/>
        <a:lstStyle/>
        <a:p>
          <a:r>
            <a:rPr lang="ru-RU" i="1" dirty="0" smtClean="0">
              <a:solidFill>
                <a:schemeClr val="accent6">
                  <a:lumMod val="75000"/>
                </a:schemeClr>
              </a:solidFill>
            </a:rPr>
            <a:t>- </a:t>
          </a:r>
          <a:r>
            <a:rPr lang="ru-RU" i="1" dirty="0" smtClean="0">
              <a:solidFill>
                <a:srgbClr val="C00000"/>
              </a:solidFill>
            </a:rPr>
            <a:t>Пальчик – мальчик, где ты был?</a:t>
          </a:r>
        </a:p>
        <a:p>
          <a:r>
            <a:rPr lang="ru-RU" i="1" dirty="0" smtClean="0">
              <a:solidFill>
                <a:srgbClr val="C00000"/>
              </a:solidFill>
            </a:rPr>
            <a:t>- С этим братцем в лес ходил</a:t>
          </a:r>
        </a:p>
        <a:p>
          <a:r>
            <a:rPr lang="ru-RU" i="1" dirty="0" smtClean="0">
              <a:solidFill>
                <a:srgbClr val="C00000"/>
              </a:solidFill>
            </a:rPr>
            <a:t>С этим братцем щи варил,</a:t>
          </a:r>
        </a:p>
        <a:p>
          <a:r>
            <a:rPr lang="ru-RU" i="1" dirty="0" smtClean="0">
              <a:solidFill>
                <a:srgbClr val="C00000"/>
              </a:solidFill>
            </a:rPr>
            <a:t>С этим братцем кашу ел,</a:t>
          </a:r>
        </a:p>
        <a:p>
          <a:r>
            <a:rPr lang="ru-RU" i="1" dirty="0" smtClean="0">
              <a:solidFill>
                <a:srgbClr val="C00000"/>
              </a:solidFill>
            </a:rPr>
            <a:t>С этим братцем песни пел!</a:t>
          </a:r>
          <a:endParaRPr lang="ru-RU" dirty="0">
            <a:solidFill>
              <a:srgbClr val="C00000"/>
            </a:solidFill>
          </a:endParaRPr>
        </a:p>
      </dgm:t>
    </dgm:pt>
    <dgm:pt modelId="{8AAFB320-0F33-4574-B971-4ACF807C9BF4}" type="sibTrans" cxnId="{3925CD5C-149B-4F64-9075-D800045E210B}">
      <dgm:prSet/>
      <dgm:spPr/>
      <dgm:t>
        <a:bodyPr/>
        <a:lstStyle/>
        <a:p>
          <a:endParaRPr lang="ru-RU"/>
        </a:p>
      </dgm:t>
    </dgm:pt>
    <dgm:pt modelId="{9A37806E-0A75-4333-9B76-194097F5977B}" type="parTrans" cxnId="{3925CD5C-149B-4F64-9075-D800045E210B}">
      <dgm:prSet/>
      <dgm:spPr/>
      <dgm:t>
        <a:bodyPr/>
        <a:lstStyle/>
        <a:p>
          <a:endParaRPr lang="ru-RU"/>
        </a:p>
      </dgm:t>
    </dgm:pt>
    <dgm:pt modelId="{021E2FD6-6030-47CC-B560-8AAEBEFAB90A}" type="pres">
      <dgm:prSet presAssocID="{661052E5-FEC1-49C8-83A9-DFA374817AC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913C45-B001-4FC3-92CA-DA243B0F8F61}" type="pres">
      <dgm:prSet presAssocID="{99EB31D5-15BC-4DAA-B9DB-D4739474B278}" presName="vertFlow" presStyleCnt="0"/>
      <dgm:spPr/>
    </dgm:pt>
    <dgm:pt modelId="{3A04FA06-3DAB-4DD7-B95D-B3F706D371C7}" type="pres">
      <dgm:prSet presAssocID="{99EB31D5-15BC-4DAA-B9DB-D4739474B278}" presName="header" presStyleLbl="node1" presStyleIdx="0" presStyleCnt="2" custScaleX="117607" custScaleY="93036" custLinFactY="-90364" custLinFactNeighborX="9331" custLinFactNeighborY="-100000"/>
      <dgm:spPr/>
      <dgm:t>
        <a:bodyPr/>
        <a:lstStyle/>
        <a:p>
          <a:endParaRPr lang="ru-RU"/>
        </a:p>
      </dgm:t>
    </dgm:pt>
    <dgm:pt modelId="{49DA6867-B22D-4F6E-903B-8AE1F09B3DCC}" type="pres">
      <dgm:prSet presAssocID="{0720EC07-C6F1-47F3-A17D-0998856FC789}" presName="parTrans" presStyleLbl="sibTrans2D1" presStyleIdx="0" presStyleCnt="4" custAng="16481509" custFlipHor="0" custScaleX="1270453" custScaleY="1470043" custLinFactX="-902661" custLinFactY="300000" custLinFactNeighborX="-1000000" custLinFactNeighborY="350871"/>
      <dgm:spPr>
        <a:prstGeom prst="curvedRightArrow">
          <a:avLst/>
        </a:prstGeom>
      </dgm:spPr>
      <dgm:t>
        <a:bodyPr/>
        <a:lstStyle/>
        <a:p>
          <a:endParaRPr lang="ru-RU"/>
        </a:p>
      </dgm:t>
    </dgm:pt>
    <dgm:pt modelId="{D8E18806-B3D9-4DD5-B9CA-D2C3A79B851C}" type="pres">
      <dgm:prSet presAssocID="{02723C15-03C7-4A19-84B9-9719E51AEF9B}" presName="child" presStyleLbl="alignAccFollowNode1" presStyleIdx="0" presStyleCnt="4" custScaleX="92411" custScaleY="430481" custLinFactY="-36651" custLinFactNeighborX="1518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1E52D4-CCDC-4A88-B025-F9554A88FA99}" type="pres">
      <dgm:prSet presAssocID="{24F710E6-1801-43C0-8D17-AE1577537EB0}" presName="sibTrans" presStyleLbl="sibTrans2D1" presStyleIdx="1" presStyleCnt="4" custAng="19599509" custScaleX="607577" custScaleY="584078" custLinFactX="311122" custLinFactY="-200000" custLinFactNeighborX="400000" custLinFactNeighborY="-260482"/>
      <dgm:spPr>
        <a:prstGeom prst="curvedDownArrow">
          <a:avLst/>
        </a:prstGeom>
      </dgm:spPr>
      <dgm:t>
        <a:bodyPr/>
        <a:lstStyle/>
        <a:p>
          <a:endParaRPr lang="ru-RU"/>
        </a:p>
      </dgm:t>
    </dgm:pt>
    <dgm:pt modelId="{C68045F7-38DF-418D-808C-2830A65CE4B2}" type="pres">
      <dgm:prSet presAssocID="{1DD75721-3731-470C-90E9-43DE03386CB6}" presName="child" presStyleLbl="alignAccFollowNode1" presStyleIdx="1" presStyleCnt="4" custScaleX="165278" custScaleY="507753" custLinFactY="-15060" custLinFactNeighborX="1471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3AF2BE-F807-4E90-8F52-61555DD3E413}" type="pres">
      <dgm:prSet presAssocID="{99EB31D5-15BC-4DAA-B9DB-D4739474B278}" presName="hSp" presStyleCnt="0"/>
      <dgm:spPr/>
    </dgm:pt>
    <dgm:pt modelId="{8BBA03E5-4EBB-4F0B-978D-5AA63EAA54FE}" type="pres">
      <dgm:prSet presAssocID="{29E4F308-0736-437C-A727-CDDCCB267CC7}" presName="vertFlow" presStyleCnt="0"/>
      <dgm:spPr/>
    </dgm:pt>
    <dgm:pt modelId="{9998356C-78D6-4649-83DD-881E4E297A39}" type="pres">
      <dgm:prSet presAssocID="{29E4F308-0736-437C-A727-CDDCCB267CC7}" presName="header" presStyleLbl="node1" presStyleIdx="1" presStyleCnt="2" custScaleX="183869" custLinFactY="-90035" custLinFactNeighborX="1486" custLinFactNeighborY="-100000"/>
      <dgm:spPr/>
      <dgm:t>
        <a:bodyPr/>
        <a:lstStyle/>
        <a:p>
          <a:endParaRPr lang="ru-RU"/>
        </a:p>
      </dgm:t>
    </dgm:pt>
    <dgm:pt modelId="{A1FF8C97-3A8A-4508-BF3B-2D0CB0BBF4AF}" type="pres">
      <dgm:prSet presAssocID="{EEF61F98-728A-498D-AC4D-B3DB52E2EA20}" presName="parTrans" presStyleLbl="sibTrans2D1" presStyleIdx="2" presStyleCnt="4" custAng="16151081" custScaleX="363462" custScaleY="1712610" custLinFactX="-400000" custLinFactY="300000" custLinFactNeighborX="-420741" custLinFactNeighborY="313646"/>
      <dgm:spPr>
        <a:prstGeom prst="curvedRightArrow">
          <a:avLst/>
        </a:prstGeom>
      </dgm:spPr>
      <dgm:t>
        <a:bodyPr/>
        <a:lstStyle/>
        <a:p>
          <a:endParaRPr lang="ru-RU"/>
        </a:p>
      </dgm:t>
    </dgm:pt>
    <dgm:pt modelId="{C944425A-E759-4062-9663-3AA55928CFAD}" type="pres">
      <dgm:prSet presAssocID="{7D6D87D3-5945-4CF4-835C-87A447F880AE}" presName="child" presStyleLbl="alignAccFollowNode1" presStyleIdx="2" presStyleCnt="4" custScaleX="113533" custScaleY="191269" custLinFactY="-753" custLinFactNeighborX="1722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80791C-56C7-4796-B7F3-3C51E6DA80EA}" type="pres">
      <dgm:prSet presAssocID="{5B868BA4-FBAC-463F-B748-B623497911FD}" presName="sibTrans" presStyleLbl="sibTrans2D1" presStyleIdx="3" presStyleCnt="4" custAng="9225788" custFlipVert="1" custFlipHor="1" custScaleX="257660" custScaleY="577273" custLinFactX="100000" custLinFactNeighborX="199066" custLinFactNeighborY="57348"/>
      <dgm:spPr>
        <a:prstGeom prst="curvedDownArrow">
          <a:avLst/>
        </a:prstGeom>
      </dgm:spPr>
      <dgm:t>
        <a:bodyPr/>
        <a:lstStyle/>
        <a:p>
          <a:endParaRPr lang="ru-RU"/>
        </a:p>
      </dgm:t>
    </dgm:pt>
    <dgm:pt modelId="{39FCF23A-D1C5-4C2A-83EE-78DC7E71F6DA}" type="pres">
      <dgm:prSet presAssocID="{ECEC9B5C-F77D-4096-8749-41DF7B2F1E23}" presName="child" presStyleLbl="alignAccFollowNode1" presStyleIdx="3" presStyleCnt="4" custScaleX="162754" custScaleY="434673" custLinFactY="84188" custLinFactNeighborX="431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59D791-64D6-43B6-A5DF-A76E04FB284E}" type="presOf" srcId="{29E4F308-0736-437C-A727-CDDCCB267CC7}" destId="{9998356C-78D6-4649-83DD-881E4E297A39}" srcOrd="0" destOrd="0" presId="urn:microsoft.com/office/officeart/2005/8/layout/lProcess1"/>
    <dgm:cxn modelId="{853526E7-37E5-47FE-A7CB-7CF0A377A7D1}" type="presOf" srcId="{1DD75721-3731-470C-90E9-43DE03386CB6}" destId="{C68045F7-38DF-418D-808C-2830A65CE4B2}" srcOrd="0" destOrd="0" presId="urn:microsoft.com/office/officeart/2005/8/layout/lProcess1"/>
    <dgm:cxn modelId="{D36AD4BB-FDF6-48DC-BEC6-FCE226FE2EDA}" type="presOf" srcId="{7D6D87D3-5945-4CF4-835C-87A447F880AE}" destId="{C944425A-E759-4062-9663-3AA55928CFAD}" srcOrd="0" destOrd="0" presId="urn:microsoft.com/office/officeart/2005/8/layout/lProcess1"/>
    <dgm:cxn modelId="{3B6ACF06-C9C8-45F9-97BB-C585D67228E4}" type="presOf" srcId="{24F710E6-1801-43C0-8D17-AE1577537EB0}" destId="{5B1E52D4-CCDC-4A88-B025-F9554A88FA99}" srcOrd="0" destOrd="0" presId="urn:microsoft.com/office/officeart/2005/8/layout/lProcess1"/>
    <dgm:cxn modelId="{DC2F15E7-8155-43BA-A750-CC0DFD42885E}" type="presOf" srcId="{99EB31D5-15BC-4DAA-B9DB-D4739474B278}" destId="{3A04FA06-3DAB-4DD7-B95D-B3F706D371C7}" srcOrd="0" destOrd="0" presId="urn:microsoft.com/office/officeart/2005/8/layout/lProcess1"/>
    <dgm:cxn modelId="{0614796C-5868-4646-8AAF-A6B1F8DAB3AC}" type="presOf" srcId="{02723C15-03C7-4A19-84B9-9719E51AEF9B}" destId="{D8E18806-B3D9-4DD5-B9CA-D2C3A79B851C}" srcOrd="0" destOrd="0" presId="urn:microsoft.com/office/officeart/2005/8/layout/lProcess1"/>
    <dgm:cxn modelId="{1758A9E1-0E9F-4D16-AECE-BECC7542DED5}" srcId="{99EB31D5-15BC-4DAA-B9DB-D4739474B278}" destId="{02723C15-03C7-4A19-84B9-9719E51AEF9B}" srcOrd="0" destOrd="0" parTransId="{0720EC07-C6F1-47F3-A17D-0998856FC789}" sibTransId="{24F710E6-1801-43C0-8D17-AE1577537EB0}"/>
    <dgm:cxn modelId="{7A4AB626-61DA-42D6-9BE6-336BA5A5EA02}" srcId="{29E4F308-0736-437C-A727-CDDCCB267CC7}" destId="{7D6D87D3-5945-4CF4-835C-87A447F880AE}" srcOrd="0" destOrd="0" parTransId="{EEF61F98-728A-498D-AC4D-B3DB52E2EA20}" sibTransId="{5B868BA4-FBAC-463F-B748-B623497911FD}"/>
    <dgm:cxn modelId="{F3E9E81F-471B-43E6-ACBF-D812E3839642}" srcId="{661052E5-FEC1-49C8-83A9-DFA374817AC1}" destId="{99EB31D5-15BC-4DAA-B9DB-D4739474B278}" srcOrd="0" destOrd="0" parTransId="{F693520D-0365-4531-ADA5-51B4B01BCAC3}" sibTransId="{E6BBEC97-CF12-4EF6-8D49-472C60FE779C}"/>
    <dgm:cxn modelId="{A0EFE7F3-E7C5-4C5E-91FB-7FC5F1297453}" type="presOf" srcId="{661052E5-FEC1-49C8-83A9-DFA374817AC1}" destId="{021E2FD6-6030-47CC-B560-8AAEBEFAB90A}" srcOrd="0" destOrd="0" presId="urn:microsoft.com/office/officeart/2005/8/layout/lProcess1"/>
    <dgm:cxn modelId="{4430CB3E-AF30-4B26-B79F-16F5A8BFF54C}" type="presOf" srcId="{5B868BA4-FBAC-463F-B748-B623497911FD}" destId="{0980791C-56C7-4796-B7F3-3C51E6DA80EA}" srcOrd="0" destOrd="0" presId="urn:microsoft.com/office/officeart/2005/8/layout/lProcess1"/>
    <dgm:cxn modelId="{22EB6C9F-EB43-4509-8608-D933D8FB995F}" srcId="{661052E5-FEC1-49C8-83A9-DFA374817AC1}" destId="{29E4F308-0736-437C-A727-CDDCCB267CC7}" srcOrd="1" destOrd="0" parTransId="{8A958B2A-22C2-457E-B477-556BDF7202C1}" sibTransId="{6F53027A-A223-40E3-B6F8-70774A25D0D1}"/>
    <dgm:cxn modelId="{3925CD5C-149B-4F64-9075-D800045E210B}" srcId="{29E4F308-0736-437C-A727-CDDCCB267CC7}" destId="{ECEC9B5C-F77D-4096-8749-41DF7B2F1E23}" srcOrd="1" destOrd="0" parTransId="{9A37806E-0A75-4333-9B76-194097F5977B}" sibTransId="{8AAFB320-0F33-4574-B971-4ACF807C9BF4}"/>
    <dgm:cxn modelId="{1E0668A8-D0F9-487D-AEBB-69EA3A42816A}" type="presOf" srcId="{EEF61F98-728A-498D-AC4D-B3DB52E2EA20}" destId="{A1FF8C97-3A8A-4508-BF3B-2D0CB0BBF4AF}" srcOrd="0" destOrd="0" presId="urn:microsoft.com/office/officeart/2005/8/layout/lProcess1"/>
    <dgm:cxn modelId="{4355BA2C-F530-4186-95BD-3B0B062B7FAE}" type="presOf" srcId="{0720EC07-C6F1-47F3-A17D-0998856FC789}" destId="{49DA6867-B22D-4F6E-903B-8AE1F09B3DCC}" srcOrd="0" destOrd="0" presId="urn:microsoft.com/office/officeart/2005/8/layout/lProcess1"/>
    <dgm:cxn modelId="{C0BE1EB0-8EEC-4AD9-A53C-C0191428CB8E}" type="presOf" srcId="{ECEC9B5C-F77D-4096-8749-41DF7B2F1E23}" destId="{39FCF23A-D1C5-4C2A-83EE-78DC7E71F6DA}" srcOrd="0" destOrd="0" presId="urn:microsoft.com/office/officeart/2005/8/layout/lProcess1"/>
    <dgm:cxn modelId="{63F9804A-19F2-4603-95B2-058B1FAE61D3}" srcId="{99EB31D5-15BC-4DAA-B9DB-D4739474B278}" destId="{1DD75721-3731-470C-90E9-43DE03386CB6}" srcOrd="1" destOrd="0" parTransId="{05C0FA1B-69F7-4810-8D34-6FEB91FD48DF}" sibTransId="{BDE4691D-B4FD-4244-AA8B-ECB76048009B}"/>
    <dgm:cxn modelId="{F1C37CCA-2DA2-4A20-BF6B-06974C6E3023}" type="presParOf" srcId="{021E2FD6-6030-47CC-B560-8AAEBEFAB90A}" destId="{CA913C45-B001-4FC3-92CA-DA243B0F8F61}" srcOrd="0" destOrd="0" presId="urn:microsoft.com/office/officeart/2005/8/layout/lProcess1"/>
    <dgm:cxn modelId="{7845BFD2-2EA3-4B3F-AE92-0FAF65E7DD47}" type="presParOf" srcId="{CA913C45-B001-4FC3-92CA-DA243B0F8F61}" destId="{3A04FA06-3DAB-4DD7-B95D-B3F706D371C7}" srcOrd="0" destOrd="0" presId="urn:microsoft.com/office/officeart/2005/8/layout/lProcess1"/>
    <dgm:cxn modelId="{AB561DDE-4528-44EA-BD07-E5661FA167BF}" type="presParOf" srcId="{CA913C45-B001-4FC3-92CA-DA243B0F8F61}" destId="{49DA6867-B22D-4F6E-903B-8AE1F09B3DCC}" srcOrd="1" destOrd="0" presId="urn:microsoft.com/office/officeart/2005/8/layout/lProcess1"/>
    <dgm:cxn modelId="{BD1751F1-2F10-4743-AD60-183EBD114474}" type="presParOf" srcId="{CA913C45-B001-4FC3-92CA-DA243B0F8F61}" destId="{D8E18806-B3D9-4DD5-B9CA-D2C3A79B851C}" srcOrd="2" destOrd="0" presId="urn:microsoft.com/office/officeart/2005/8/layout/lProcess1"/>
    <dgm:cxn modelId="{E74F3D8D-AABB-4DA9-9208-69C21B54C1A2}" type="presParOf" srcId="{CA913C45-B001-4FC3-92CA-DA243B0F8F61}" destId="{5B1E52D4-CCDC-4A88-B025-F9554A88FA99}" srcOrd="3" destOrd="0" presId="urn:microsoft.com/office/officeart/2005/8/layout/lProcess1"/>
    <dgm:cxn modelId="{F6402D87-E9BC-48BB-A760-A90A9F3AC5F3}" type="presParOf" srcId="{CA913C45-B001-4FC3-92CA-DA243B0F8F61}" destId="{C68045F7-38DF-418D-808C-2830A65CE4B2}" srcOrd="4" destOrd="0" presId="urn:microsoft.com/office/officeart/2005/8/layout/lProcess1"/>
    <dgm:cxn modelId="{00545515-830F-4735-887D-67C68C622F08}" type="presParOf" srcId="{021E2FD6-6030-47CC-B560-8AAEBEFAB90A}" destId="{FB3AF2BE-F807-4E90-8F52-61555DD3E413}" srcOrd="1" destOrd="0" presId="urn:microsoft.com/office/officeart/2005/8/layout/lProcess1"/>
    <dgm:cxn modelId="{7E204DB9-7EF2-4D86-AB84-E659A11C54CB}" type="presParOf" srcId="{021E2FD6-6030-47CC-B560-8AAEBEFAB90A}" destId="{8BBA03E5-4EBB-4F0B-978D-5AA63EAA54FE}" srcOrd="2" destOrd="0" presId="urn:microsoft.com/office/officeart/2005/8/layout/lProcess1"/>
    <dgm:cxn modelId="{9C3B9E33-D017-491C-A420-E391DA62E044}" type="presParOf" srcId="{8BBA03E5-4EBB-4F0B-978D-5AA63EAA54FE}" destId="{9998356C-78D6-4649-83DD-881E4E297A39}" srcOrd="0" destOrd="0" presId="urn:microsoft.com/office/officeart/2005/8/layout/lProcess1"/>
    <dgm:cxn modelId="{2F500B39-4898-44BB-9E7E-52C0999BFE2D}" type="presParOf" srcId="{8BBA03E5-4EBB-4F0B-978D-5AA63EAA54FE}" destId="{A1FF8C97-3A8A-4508-BF3B-2D0CB0BBF4AF}" srcOrd="1" destOrd="0" presId="urn:microsoft.com/office/officeart/2005/8/layout/lProcess1"/>
    <dgm:cxn modelId="{41711B03-258F-4F82-84F3-CB17C8EBFA8E}" type="presParOf" srcId="{8BBA03E5-4EBB-4F0B-978D-5AA63EAA54FE}" destId="{C944425A-E759-4062-9663-3AA55928CFAD}" srcOrd="2" destOrd="0" presId="urn:microsoft.com/office/officeart/2005/8/layout/lProcess1"/>
    <dgm:cxn modelId="{2A866DBF-ABD8-43BE-A90C-5827B011E658}" type="presParOf" srcId="{8BBA03E5-4EBB-4F0B-978D-5AA63EAA54FE}" destId="{0980791C-56C7-4796-B7F3-3C51E6DA80EA}" srcOrd="3" destOrd="0" presId="urn:microsoft.com/office/officeart/2005/8/layout/lProcess1"/>
    <dgm:cxn modelId="{FE1C2B4B-9AB4-4E1D-960C-E76CD901BE98}" type="presParOf" srcId="{8BBA03E5-4EBB-4F0B-978D-5AA63EAA54FE}" destId="{39FCF23A-D1C5-4C2A-83EE-78DC7E71F6DA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B668ABC-1EF6-439B-A2C6-407B3204B496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97010C3-9B07-45D0-A7F0-28109D32977E}">
      <dgm:prSet phldrT="[Текст]"/>
      <dgm:spPr/>
      <dgm:t>
        <a:bodyPr/>
        <a:lstStyle/>
        <a:p>
          <a:r>
            <a:rPr lang="ru-RU" dirty="0" smtClean="0">
              <a:latin typeface="Georgia" pitchFamily="18" charset="0"/>
            </a:rPr>
            <a:t>Как вы можете помочь своему ребенку:</a:t>
          </a:r>
          <a:endParaRPr lang="ru-RU" dirty="0">
            <a:latin typeface="Georgia" pitchFamily="18" charset="0"/>
          </a:endParaRPr>
        </a:p>
      </dgm:t>
    </dgm:pt>
    <dgm:pt modelId="{D5BE92E7-7601-4AB5-8E0C-F06FB8C7BFC4}" type="parTrans" cxnId="{0F2CA03D-DDE6-4F6C-A477-41C65B0CB36F}">
      <dgm:prSet/>
      <dgm:spPr/>
      <dgm:t>
        <a:bodyPr/>
        <a:lstStyle/>
        <a:p>
          <a:endParaRPr lang="ru-RU"/>
        </a:p>
      </dgm:t>
    </dgm:pt>
    <dgm:pt modelId="{334A0E47-0C88-43F4-A10D-384BBE1C70ED}" type="sibTrans" cxnId="{0F2CA03D-DDE6-4F6C-A477-41C65B0CB36F}">
      <dgm:prSet/>
      <dgm:spPr/>
      <dgm:t>
        <a:bodyPr/>
        <a:lstStyle/>
        <a:p>
          <a:endParaRPr lang="ru-RU"/>
        </a:p>
      </dgm:t>
    </dgm:pt>
    <dgm:pt modelId="{E9154DCF-97A8-4F32-BF4B-C3B1E20D3E0A}">
      <dgm:prSet phldrT="[Текст]" custT="1"/>
      <dgm:spPr/>
      <dgm:t>
        <a:bodyPr/>
        <a:lstStyle/>
        <a:p>
          <a:r>
            <a:rPr lang="ru-RU" sz="2800" dirty="0" smtClean="0">
              <a:latin typeface="Georgia" pitchFamily="18" charset="0"/>
            </a:rPr>
            <a:t>Общение</a:t>
          </a:r>
          <a:endParaRPr lang="ru-RU" sz="2800" dirty="0">
            <a:latin typeface="Georgia" pitchFamily="18" charset="0"/>
          </a:endParaRPr>
        </a:p>
      </dgm:t>
    </dgm:pt>
    <dgm:pt modelId="{A2A616D6-F20F-45C5-8404-4EB8485479DF}" type="parTrans" cxnId="{C5EAA111-35D4-41D6-8B70-421BBDD3E36B}">
      <dgm:prSet/>
      <dgm:spPr/>
      <dgm:t>
        <a:bodyPr/>
        <a:lstStyle/>
        <a:p>
          <a:endParaRPr lang="ru-RU"/>
        </a:p>
      </dgm:t>
    </dgm:pt>
    <dgm:pt modelId="{1BDAF7AB-9A4C-4C92-88D4-D682E645B1A6}" type="sibTrans" cxnId="{C5EAA111-35D4-41D6-8B70-421BBDD3E36B}">
      <dgm:prSet/>
      <dgm:spPr/>
      <dgm:t>
        <a:bodyPr/>
        <a:lstStyle/>
        <a:p>
          <a:endParaRPr lang="ru-RU"/>
        </a:p>
      </dgm:t>
    </dgm:pt>
    <dgm:pt modelId="{95FCAD89-5B3A-4BD9-A553-8109D4DB6646}">
      <dgm:prSet phldrT="[Текст]" custT="1"/>
      <dgm:spPr/>
      <dgm:t>
        <a:bodyPr/>
        <a:lstStyle/>
        <a:p>
          <a:r>
            <a:rPr lang="ru-RU" sz="2800" dirty="0" smtClean="0">
              <a:latin typeface="Georgia" pitchFamily="18" charset="0"/>
            </a:rPr>
            <a:t>Развитие артикуля-ционной моторики</a:t>
          </a:r>
          <a:endParaRPr lang="ru-RU" sz="2800" dirty="0">
            <a:latin typeface="Georgia" pitchFamily="18" charset="0"/>
          </a:endParaRPr>
        </a:p>
      </dgm:t>
    </dgm:pt>
    <dgm:pt modelId="{CC306582-4FD7-4AFE-A5C1-5EDE158412DE}" type="parTrans" cxnId="{B06EEC8E-794A-40DA-A32F-162953422981}">
      <dgm:prSet/>
      <dgm:spPr/>
      <dgm:t>
        <a:bodyPr/>
        <a:lstStyle/>
        <a:p>
          <a:endParaRPr lang="ru-RU"/>
        </a:p>
      </dgm:t>
    </dgm:pt>
    <dgm:pt modelId="{538954EF-2113-48A4-9230-F68A5B25D862}" type="sibTrans" cxnId="{B06EEC8E-794A-40DA-A32F-162953422981}">
      <dgm:prSet/>
      <dgm:spPr/>
      <dgm:t>
        <a:bodyPr/>
        <a:lstStyle/>
        <a:p>
          <a:endParaRPr lang="ru-RU"/>
        </a:p>
      </dgm:t>
    </dgm:pt>
    <dgm:pt modelId="{6E7F1300-87AF-4E34-9CF5-6A831A4FFB07}">
      <dgm:prSet phldrT="[Текст]" custT="1"/>
      <dgm:spPr/>
      <dgm:t>
        <a:bodyPr/>
        <a:lstStyle/>
        <a:p>
          <a:r>
            <a:rPr lang="ru-RU" sz="2800" dirty="0" smtClean="0">
              <a:latin typeface="Georgia" pitchFamily="18" charset="0"/>
            </a:rPr>
            <a:t>Развитие мелкой моторики</a:t>
          </a:r>
          <a:endParaRPr lang="ru-RU" sz="2800" dirty="0">
            <a:latin typeface="Georgia" pitchFamily="18" charset="0"/>
          </a:endParaRPr>
        </a:p>
      </dgm:t>
    </dgm:pt>
    <dgm:pt modelId="{4FDB7E50-B0EC-4816-9ABE-82E7970ECC71}" type="parTrans" cxnId="{EA5D0FD7-E2D8-441B-8287-DAB9B0B9CE2D}">
      <dgm:prSet/>
      <dgm:spPr/>
      <dgm:t>
        <a:bodyPr/>
        <a:lstStyle/>
        <a:p>
          <a:endParaRPr lang="ru-RU"/>
        </a:p>
      </dgm:t>
    </dgm:pt>
    <dgm:pt modelId="{0FDC3E3E-6CA1-4B92-9962-629CF75B7BDC}" type="sibTrans" cxnId="{EA5D0FD7-E2D8-441B-8287-DAB9B0B9CE2D}">
      <dgm:prSet/>
      <dgm:spPr/>
      <dgm:t>
        <a:bodyPr/>
        <a:lstStyle/>
        <a:p>
          <a:endParaRPr lang="ru-RU"/>
        </a:p>
      </dgm:t>
    </dgm:pt>
    <dgm:pt modelId="{EEA6CC23-B262-48C1-A4F5-C5CE5352C576}" type="pres">
      <dgm:prSet presAssocID="{DB668ABC-1EF6-439B-A2C6-407B3204B49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A06C5C1-DB3A-4A94-B46E-D928FF8EBB90}" type="pres">
      <dgm:prSet presAssocID="{797010C3-9B07-45D0-A7F0-28109D32977E}" presName="vertOne" presStyleCnt="0"/>
      <dgm:spPr/>
    </dgm:pt>
    <dgm:pt modelId="{14DED08D-EEDF-4DC9-A356-123B3621C86E}" type="pres">
      <dgm:prSet presAssocID="{797010C3-9B07-45D0-A7F0-28109D32977E}" presName="txOne" presStyleLbl="node0" presStyleIdx="0" presStyleCnt="1" custScaleY="690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258B85-626C-4900-B256-C91880EDB2D0}" type="pres">
      <dgm:prSet presAssocID="{797010C3-9B07-45D0-A7F0-28109D32977E}" presName="parTransOne" presStyleCnt="0"/>
      <dgm:spPr/>
    </dgm:pt>
    <dgm:pt modelId="{BD09B73C-72AB-46B0-8B5F-600E0BA7F7A4}" type="pres">
      <dgm:prSet presAssocID="{797010C3-9B07-45D0-A7F0-28109D32977E}" presName="horzOne" presStyleCnt="0"/>
      <dgm:spPr/>
    </dgm:pt>
    <dgm:pt modelId="{3A69752D-20FC-4791-883D-9C2F4A13F00A}" type="pres">
      <dgm:prSet presAssocID="{E9154DCF-97A8-4F32-BF4B-C3B1E20D3E0A}" presName="vertTwo" presStyleCnt="0"/>
      <dgm:spPr/>
    </dgm:pt>
    <dgm:pt modelId="{173DB748-96D9-46F9-9A74-17DAC81933F4}" type="pres">
      <dgm:prSet presAssocID="{E9154DCF-97A8-4F32-BF4B-C3B1E20D3E0A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169840-C36B-44B8-A4F6-8259322617F8}" type="pres">
      <dgm:prSet presAssocID="{E9154DCF-97A8-4F32-BF4B-C3B1E20D3E0A}" presName="horzTwo" presStyleCnt="0"/>
      <dgm:spPr/>
    </dgm:pt>
    <dgm:pt modelId="{73B5B1B6-AE19-4E50-A1F2-50AEC1850816}" type="pres">
      <dgm:prSet presAssocID="{1BDAF7AB-9A4C-4C92-88D4-D682E645B1A6}" presName="sibSpaceTwo" presStyleCnt="0"/>
      <dgm:spPr/>
    </dgm:pt>
    <dgm:pt modelId="{F7466C1A-1BD3-4F5C-B1A1-1938DADDBE61}" type="pres">
      <dgm:prSet presAssocID="{95FCAD89-5B3A-4BD9-A553-8109D4DB6646}" presName="vertTwo" presStyleCnt="0"/>
      <dgm:spPr/>
    </dgm:pt>
    <dgm:pt modelId="{6424D5D6-E90F-4601-805D-F2318A9FF2D0}" type="pres">
      <dgm:prSet presAssocID="{95FCAD89-5B3A-4BD9-A553-8109D4DB6646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AC3FA9-DC81-4993-9B2F-AEBC11E5DA38}" type="pres">
      <dgm:prSet presAssocID="{95FCAD89-5B3A-4BD9-A553-8109D4DB6646}" presName="horzTwo" presStyleCnt="0"/>
      <dgm:spPr/>
    </dgm:pt>
    <dgm:pt modelId="{191D589A-B1F4-4C1C-8F6D-36CA2EAFE59A}" type="pres">
      <dgm:prSet presAssocID="{538954EF-2113-48A4-9230-F68A5B25D862}" presName="sibSpaceTwo" presStyleCnt="0"/>
      <dgm:spPr/>
    </dgm:pt>
    <dgm:pt modelId="{53F292B2-C82F-4D62-9464-E0265AF121BF}" type="pres">
      <dgm:prSet presAssocID="{6E7F1300-87AF-4E34-9CF5-6A831A4FFB07}" presName="vertTwo" presStyleCnt="0"/>
      <dgm:spPr/>
    </dgm:pt>
    <dgm:pt modelId="{7AC598BB-C483-4357-B3F7-0A3632F3C496}" type="pres">
      <dgm:prSet presAssocID="{6E7F1300-87AF-4E34-9CF5-6A831A4FFB07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FF2BED-BB0E-472C-A9D4-4B3B91E7CEE1}" type="pres">
      <dgm:prSet presAssocID="{6E7F1300-87AF-4E34-9CF5-6A831A4FFB07}" presName="horzTwo" presStyleCnt="0"/>
      <dgm:spPr/>
    </dgm:pt>
  </dgm:ptLst>
  <dgm:cxnLst>
    <dgm:cxn modelId="{B06EEC8E-794A-40DA-A32F-162953422981}" srcId="{797010C3-9B07-45D0-A7F0-28109D32977E}" destId="{95FCAD89-5B3A-4BD9-A553-8109D4DB6646}" srcOrd="1" destOrd="0" parTransId="{CC306582-4FD7-4AFE-A5C1-5EDE158412DE}" sibTransId="{538954EF-2113-48A4-9230-F68A5B25D862}"/>
    <dgm:cxn modelId="{EA5D0FD7-E2D8-441B-8287-DAB9B0B9CE2D}" srcId="{797010C3-9B07-45D0-A7F0-28109D32977E}" destId="{6E7F1300-87AF-4E34-9CF5-6A831A4FFB07}" srcOrd="2" destOrd="0" parTransId="{4FDB7E50-B0EC-4816-9ABE-82E7970ECC71}" sibTransId="{0FDC3E3E-6CA1-4B92-9962-629CF75B7BDC}"/>
    <dgm:cxn modelId="{C5EAA111-35D4-41D6-8B70-421BBDD3E36B}" srcId="{797010C3-9B07-45D0-A7F0-28109D32977E}" destId="{E9154DCF-97A8-4F32-BF4B-C3B1E20D3E0A}" srcOrd="0" destOrd="0" parTransId="{A2A616D6-F20F-45C5-8404-4EB8485479DF}" sibTransId="{1BDAF7AB-9A4C-4C92-88D4-D682E645B1A6}"/>
    <dgm:cxn modelId="{34B8F022-756F-4582-AE59-ED7491B760BC}" type="presOf" srcId="{6E7F1300-87AF-4E34-9CF5-6A831A4FFB07}" destId="{7AC598BB-C483-4357-B3F7-0A3632F3C496}" srcOrd="0" destOrd="0" presId="urn:microsoft.com/office/officeart/2005/8/layout/hierarchy4"/>
    <dgm:cxn modelId="{F139477F-C77B-4D9B-84E9-C1D077DA4029}" type="presOf" srcId="{95FCAD89-5B3A-4BD9-A553-8109D4DB6646}" destId="{6424D5D6-E90F-4601-805D-F2318A9FF2D0}" srcOrd="0" destOrd="0" presId="urn:microsoft.com/office/officeart/2005/8/layout/hierarchy4"/>
    <dgm:cxn modelId="{A972936D-AFF6-4317-8599-25D4EE992F2E}" type="presOf" srcId="{797010C3-9B07-45D0-A7F0-28109D32977E}" destId="{14DED08D-EEDF-4DC9-A356-123B3621C86E}" srcOrd="0" destOrd="0" presId="urn:microsoft.com/office/officeart/2005/8/layout/hierarchy4"/>
    <dgm:cxn modelId="{B9DB961E-DD6A-468B-AB09-32B143E4275F}" type="presOf" srcId="{DB668ABC-1EF6-439B-A2C6-407B3204B496}" destId="{EEA6CC23-B262-48C1-A4F5-C5CE5352C576}" srcOrd="0" destOrd="0" presId="urn:microsoft.com/office/officeart/2005/8/layout/hierarchy4"/>
    <dgm:cxn modelId="{0F2CA03D-DDE6-4F6C-A477-41C65B0CB36F}" srcId="{DB668ABC-1EF6-439B-A2C6-407B3204B496}" destId="{797010C3-9B07-45D0-A7F0-28109D32977E}" srcOrd="0" destOrd="0" parTransId="{D5BE92E7-7601-4AB5-8E0C-F06FB8C7BFC4}" sibTransId="{334A0E47-0C88-43F4-A10D-384BBE1C70ED}"/>
    <dgm:cxn modelId="{73FD9B7A-8B48-410E-9D3B-6FD24562E835}" type="presOf" srcId="{E9154DCF-97A8-4F32-BF4B-C3B1E20D3E0A}" destId="{173DB748-96D9-46F9-9A74-17DAC81933F4}" srcOrd="0" destOrd="0" presId="urn:microsoft.com/office/officeart/2005/8/layout/hierarchy4"/>
    <dgm:cxn modelId="{C34D35D0-4962-4594-BBE8-07F8A657367D}" type="presParOf" srcId="{EEA6CC23-B262-48C1-A4F5-C5CE5352C576}" destId="{1A06C5C1-DB3A-4A94-B46E-D928FF8EBB90}" srcOrd="0" destOrd="0" presId="urn:microsoft.com/office/officeart/2005/8/layout/hierarchy4"/>
    <dgm:cxn modelId="{EAB4A308-2D55-437F-B98C-540DEDAE2BD4}" type="presParOf" srcId="{1A06C5C1-DB3A-4A94-B46E-D928FF8EBB90}" destId="{14DED08D-EEDF-4DC9-A356-123B3621C86E}" srcOrd="0" destOrd="0" presId="urn:microsoft.com/office/officeart/2005/8/layout/hierarchy4"/>
    <dgm:cxn modelId="{D742455C-D5F2-4E6C-BE62-F273873EC3EE}" type="presParOf" srcId="{1A06C5C1-DB3A-4A94-B46E-D928FF8EBB90}" destId="{8D258B85-626C-4900-B256-C91880EDB2D0}" srcOrd="1" destOrd="0" presId="urn:microsoft.com/office/officeart/2005/8/layout/hierarchy4"/>
    <dgm:cxn modelId="{E52E14AC-BA40-4DF2-8D78-60D4E73A71D1}" type="presParOf" srcId="{1A06C5C1-DB3A-4A94-B46E-D928FF8EBB90}" destId="{BD09B73C-72AB-46B0-8B5F-600E0BA7F7A4}" srcOrd="2" destOrd="0" presId="urn:microsoft.com/office/officeart/2005/8/layout/hierarchy4"/>
    <dgm:cxn modelId="{8A0F28DB-FB64-4AA3-8F63-FE7240C0098D}" type="presParOf" srcId="{BD09B73C-72AB-46B0-8B5F-600E0BA7F7A4}" destId="{3A69752D-20FC-4791-883D-9C2F4A13F00A}" srcOrd="0" destOrd="0" presId="urn:microsoft.com/office/officeart/2005/8/layout/hierarchy4"/>
    <dgm:cxn modelId="{9813F8E2-B87B-430E-895F-86455EF3E382}" type="presParOf" srcId="{3A69752D-20FC-4791-883D-9C2F4A13F00A}" destId="{173DB748-96D9-46F9-9A74-17DAC81933F4}" srcOrd="0" destOrd="0" presId="urn:microsoft.com/office/officeart/2005/8/layout/hierarchy4"/>
    <dgm:cxn modelId="{61013491-26DF-4305-BCEA-94ABA3FA9337}" type="presParOf" srcId="{3A69752D-20FC-4791-883D-9C2F4A13F00A}" destId="{FE169840-C36B-44B8-A4F6-8259322617F8}" srcOrd="1" destOrd="0" presId="urn:microsoft.com/office/officeart/2005/8/layout/hierarchy4"/>
    <dgm:cxn modelId="{92D646D7-BE6A-40A6-850C-F442CC4ED858}" type="presParOf" srcId="{BD09B73C-72AB-46B0-8B5F-600E0BA7F7A4}" destId="{73B5B1B6-AE19-4E50-A1F2-50AEC1850816}" srcOrd="1" destOrd="0" presId="urn:microsoft.com/office/officeart/2005/8/layout/hierarchy4"/>
    <dgm:cxn modelId="{0682E11D-826C-4315-9F27-252EE3F847FA}" type="presParOf" srcId="{BD09B73C-72AB-46B0-8B5F-600E0BA7F7A4}" destId="{F7466C1A-1BD3-4F5C-B1A1-1938DADDBE61}" srcOrd="2" destOrd="0" presId="urn:microsoft.com/office/officeart/2005/8/layout/hierarchy4"/>
    <dgm:cxn modelId="{760CAAD0-CE33-4ADB-8603-6A5A71321082}" type="presParOf" srcId="{F7466C1A-1BD3-4F5C-B1A1-1938DADDBE61}" destId="{6424D5D6-E90F-4601-805D-F2318A9FF2D0}" srcOrd="0" destOrd="0" presId="urn:microsoft.com/office/officeart/2005/8/layout/hierarchy4"/>
    <dgm:cxn modelId="{ABFA4B2E-E3C1-4ED5-9C93-34C3C6B3EEC6}" type="presParOf" srcId="{F7466C1A-1BD3-4F5C-B1A1-1938DADDBE61}" destId="{CEAC3FA9-DC81-4993-9B2F-AEBC11E5DA38}" srcOrd="1" destOrd="0" presId="urn:microsoft.com/office/officeart/2005/8/layout/hierarchy4"/>
    <dgm:cxn modelId="{88863739-670D-4D26-BA73-CB0D86653849}" type="presParOf" srcId="{BD09B73C-72AB-46B0-8B5F-600E0BA7F7A4}" destId="{191D589A-B1F4-4C1C-8F6D-36CA2EAFE59A}" srcOrd="3" destOrd="0" presId="urn:microsoft.com/office/officeart/2005/8/layout/hierarchy4"/>
    <dgm:cxn modelId="{1F510F76-1D29-4E77-A2F6-99897F298A8D}" type="presParOf" srcId="{BD09B73C-72AB-46B0-8B5F-600E0BA7F7A4}" destId="{53F292B2-C82F-4D62-9464-E0265AF121BF}" srcOrd="4" destOrd="0" presId="urn:microsoft.com/office/officeart/2005/8/layout/hierarchy4"/>
    <dgm:cxn modelId="{561CCBC0-B056-4B32-AF5E-71E7922B4F20}" type="presParOf" srcId="{53F292B2-C82F-4D62-9464-E0265AF121BF}" destId="{7AC598BB-C483-4357-B3F7-0A3632F3C496}" srcOrd="0" destOrd="0" presId="urn:microsoft.com/office/officeart/2005/8/layout/hierarchy4"/>
    <dgm:cxn modelId="{C82C80FA-FE30-4B7E-9CA9-B82845085CD8}" type="presParOf" srcId="{53F292B2-C82F-4D62-9464-E0265AF121BF}" destId="{24FF2BED-BB0E-472C-A9D4-4B3B91E7CEE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176F9C7-A6B4-4019-826E-D723EB40D8CC}">
      <dsp:nvSpPr>
        <dsp:cNvPr id="0" name=""/>
        <dsp:cNvSpPr/>
      </dsp:nvSpPr>
      <dsp:spPr>
        <a:xfrm>
          <a:off x="0" y="603001"/>
          <a:ext cx="2492411" cy="4969162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115570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chemeClr val="bg1"/>
              </a:solidFill>
            </a:rPr>
            <a:t>«ФОНАРИКИ»</a:t>
          </a:r>
          <a:endParaRPr lang="ru-RU" sz="2600" kern="1200" dirty="0">
            <a:solidFill>
              <a:schemeClr val="bg1"/>
            </a:solidFill>
          </a:endParaRPr>
        </a:p>
      </dsp:txBody>
      <dsp:txXfrm rot="16200000">
        <a:off x="-1788115" y="2391116"/>
        <a:ext cx="4074713" cy="498482"/>
      </dsp:txXfrm>
    </dsp:sp>
    <dsp:sp modelId="{7D29C5FA-8EA2-45BF-BF21-53821A390E41}">
      <dsp:nvSpPr>
        <dsp:cNvPr id="0" name=""/>
        <dsp:cNvSpPr/>
      </dsp:nvSpPr>
      <dsp:spPr>
        <a:xfrm>
          <a:off x="536961" y="603001"/>
          <a:ext cx="1856846" cy="496916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 Narrow" pitchFamily="34" charset="0"/>
            </a:rPr>
            <a:t>Ладони расположить перед собой, выпрямить и раздвинуть пальцы. Сжимать и разжимать пальцы на обеих руках одновременно или поочередно</a:t>
          </a:r>
          <a:r>
            <a:rPr lang="ru-RU" sz="2000" kern="1200" dirty="0" smtClean="0"/>
            <a:t>.</a:t>
          </a:r>
          <a:endParaRPr lang="ru-RU" sz="2000" kern="1200" dirty="0"/>
        </a:p>
      </dsp:txBody>
      <dsp:txXfrm>
        <a:off x="536961" y="603001"/>
        <a:ext cx="1856846" cy="4969162"/>
      </dsp:txXfrm>
    </dsp:sp>
    <dsp:sp modelId="{5ECDE043-44E6-4D1E-A63A-F6234EFEF67E}">
      <dsp:nvSpPr>
        <dsp:cNvPr id="0" name=""/>
        <dsp:cNvSpPr/>
      </dsp:nvSpPr>
      <dsp:spPr>
        <a:xfrm>
          <a:off x="2673284" y="21435"/>
          <a:ext cx="2294303" cy="5099908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115570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«ШАРИК»</a:t>
          </a:r>
          <a:endParaRPr lang="ru-RU" sz="2600" kern="1200" dirty="0"/>
        </a:p>
      </dsp:txBody>
      <dsp:txXfrm rot="16200000">
        <a:off x="811752" y="1882967"/>
        <a:ext cx="4181924" cy="458860"/>
      </dsp:txXfrm>
    </dsp:sp>
    <dsp:sp modelId="{11719DE4-DAF1-4844-AF45-D1DA80275940}">
      <dsp:nvSpPr>
        <dsp:cNvPr id="0" name=""/>
        <dsp:cNvSpPr/>
      </dsp:nvSpPr>
      <dsp:spPr>
        <a:xfrm rot="10800000">
          <a:off x="2584709" y="3362940"/>
          <a:ext cx="64809" cy="35450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A1CF7D-5F17-4644-AB7D-EDE57FB9F91E}">
      <dsp:nvSpPr>
        <dsp:cNvPr id="0" name=""/>
        <dsp:cNvSpPr/>
      </dsp:nvSpPr>
      <dsp:spPr>
        <a:xfrm>
          <a:off x="3184987" y="21435"/>
          <a:ext cx="1709256" cy="509990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 </a:t>
          </a:r>
          <a:endParaRPr lang="ru-RU" sz="6500" kern="1200" dirty="0"/>
        </a:p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3184987" y="21435"/>
        <a:ext cx="1709256" cy="5099908"/>
      </dsp:txXfrm>
    </dsp:sp>
    <dsp:sp modelId="{5D5A05A9-DCBB-4E65-8175-C3F29B2AD859}">
      <dsp:nvSpPr>
        <dsp:cNvPr id="0" name=""/>
        <dsp:cNvSpPr/>
      </dsp:nvSpPr>
      <dsp:spPr>
        <a:xfrm>
          <a:off x="5072100" y="428618"/>
          <a:ext cx="2368854" cy="5090947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115570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«ПЕЧЁМ      БЛИНЫ»</a:t>
          </a:r>
          <a:endParaRPr lang="ru-RU" sz="2600" kern="1200" dirty="0"/>
        </a:p>
      </dsp:txBody>
      <dsp:txXfrm rot="16200000">
        <a:off x="3221697" y="2279021"/>
        <a:ext cx="4174577" cy="473770"/>
      </dsp:txXfrm>
    </dsp:sp>
    <dsp:sp modelId="{2F6057F5-8F6A-4965-9387-86C49795825E}">
      <dsp:nvSpPr>
        <dsp:cNvPr id="0" name=""/>
        <dsp:cNvSpPr/>
      </dsp:nvSpPr>
      <dsp:spPr>
        <a:xfrm>
          <a:off x="3595148" y="3378006"/>
          <a:ext cx="384469" cy="574401"/>
        </a:xfrm>
        <a:prstGeom prst="down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A614EA-2D71-48DF-A7F6-8C4883A96182}">
      <dsp:nvSpPr>
        <dsp:cNvPr id="0" name=""/>
        <dsp:cNvSpPr/>
      </dsp:nvSpPr>
      <dsp:spPr>
        <a:xfrm>
          <a:off x="5593308" y="428618"/>
          <a:ext cx="1764796" cy="509094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0" bIns="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latin typeface="Arial Narrow" pitchFamily="34" charset="0"/>
            </a:rPr>
            <a:t>Попеременно касаться поверхности стола тыльной   стороной руки и ладонью (двумя руками одновременно, попеременно</a:t>
          </a:r>
          <a:r>
            <a:rPr lang="ru-RU" sz="2100" kern="1200" dirty="0" smtClean="0"/>
            <a:t>)</a:t>
          </a:r>
          <a:endParaRPr lang="ru-RU" sz="2100" kern="1200" dirty="0"/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5593308" y="428618"/>
        <a:ext cx="1764796" cy="509094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04FA06-3DAB-4DD7-B95D-B3F706D371C7}">
      <dsp:nvSpPr>
        <dsp:cNvPr id="0" name=""/>
        <dsp:cNvSpPr/>
      </dsp:nvSpPr>
      <dsp:spPr>
        <a:xfrm>
          <a:off x="642942" y="0"/>
          <a:ext cx="2276899" cy="45029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«ПЯТЬ ТЕЛЯТ»</a:t>
          </a:r>
          <a:endParaRPr lang="ru-RU" sz="2400" kern="1200" dirty="0"/>
        </a:p>
      </dsp:txBody>
      <dsp:txXfrm>
        <a:off x="642942" y="0"/>
        <a:ext cx="2276899" cy="450299"/>
      </dsp:txXfrm>
    </dsp:sp>
    <dsp:sp modelId="{49DA6867-B22D-4F6E-903B-8AE1F09B3DCC}">
      <dsp:nvSpPr>
        <dsp:cNvPr id="0" name=""/>
        <dsp:cNvSpPr/>
      </dsp:nvSpPr>
      <dsp:spPr>
        <a:xfrm rot="5705">
          <a:off x="-5249" y="450131"/>
          <a:ext cx="906307" cy="1245141"/>
        </a:xfrm>
        <a:prstGeom prst="curvedRight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E18806-B3D9-4DD5-B9CA-D2C3A79B851C}">
      <dsp:nvSpPr>
        <dsp:cNvPr id="0" name=""/>
        <dsp:cNvSpPr/>
      </dsp:nvSpPr>
      <dsp:spPr>
        <a:xfrm>
          <a:off x="1000138" y="592515"/>
          <a:ext cx="1789098" cy="208355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Пальцы сжаты в кулачок, распрямлять по одному пальцу, начиная с большого. На последнюю строчку пальцы соединяются в щепотку.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1000138" y="592515"/>
        <a:ext cx="1789098" cy="2083553"/>
      </dsp:txXfrm>
    </dsp:sp>
    <dsp:sp modelId="{5B1E52D4-CCDC-4A88-B025-F9554A88FA99}">
      <dsp:nvSpPr>
        <dsp:cNvPr id="0" name=""/>
        <dsp:cNvSpPr/>
      </dsp:nvSpPr>
      <dsp:spPr>
        <a:xfrm rot="3411698">
          <a:off x="2661201" y="2175627"/>
          <a:ext cx="1149562" cy="494720"/>
        </a:xfrm>
        <a:prstGeom prst="curvedDownArrow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8045F7-38DF-418D-808C-2830A65CE4B2}">
      <dsp:nvSpPr>
        <dsp:cNvPr id="0" name=""/>
        <dsp:cNvSpPr/>
      </dsp:nvSpPr>
      <dsp:spPr>
        <a:xfrm>
          <a:off x="285755" y="2949972"/>
          <a:ext cx="3199821" cy="245755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>
              <a:solidFill>
                <a:srgbClr val="C00000"/>
              </a:solidFill>
            </a:rPr>
            <a:t>Этот телёнок пьёт молоко.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>
              <a:solidFill>
                <a:srgbClr val="C00000"/>
              </a:solidFill>
            </a:rPr>
            <a:t>Этот телёнок ушёл далеко.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>
              <a:solidFill>
                <a:srgbClr val="C00000"/>
              </a:solidFill>
            </a:rPr>
            <a:t>Этот телёнок травку жует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>
              <a:solidFill>
                <a:srgbClr val="C00000"/>
              </a:solidFill>
            </a:rPr>
            <a:t>Этот телёнок копытцами бьёт.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>
              <a:solidFill>
                <a:srgbClr val="C00000"/>
              </a:solidFill>
            </a:rPr>
            <a:t>Этот телёнок мычит: «Почему все разошлись?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>
              <a:solidFill>
                <a:srgbClr val="C00000"/>
              </a:solidFill>
            </a:rPr>
            <a:t>Скучно мне одному!»</a:t>
          </a:r>
          <a:endParaRPr lang="ru-RU" sz="1800" kern="1200" dirty="0">
            <a:solidFill>
              <a:srgbClr val="C00000"/>
            </a:solidFill>
          </a:endParaRPr>
        </a:p>
      </dsp:txBody>
      <dsp:txXfrm>
        <a:off x="285755" y="2949972"/>
        <a:ext cx="3199821" cy="2457554"/>
      </dsp:txXfrm>
    </dsp:sp>
    <dsp:sp modelId="{9998356C-78D6-4649-83DD-881E4E297A39}">
      <dsp:nvSpPr>
        <dsp:cNvPr id="0" name=""/>
        <dsp:cNvSpPr/>
      </dsp:nvSpPr>
      <dsp:spPr>
        <a:xfrm>
          <a:off x="3472526" y="0"/>
          <a:ext cx="3559747" cy="484005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«ПАЛЬЧИК-МАЛЬЧИК»</a:t>
          </a:r>
          <a:r>
            <a:rPr lang="ru-RU" sz="4000" kern="1200" dirty="0" smtClean="0"/>
            <a:t> </a:t>
          </a:r>
          <a:endParaRPr lang="ru-RU" sz="4000" kern="1200" dirty="0"/>
        </a:p>
      </dsp:txBody>
      <dsp:txXfrm>
        <a:off x="3472526" y="0"/>
        <a:ext cx="3559747" cy="484005"/>
      </dsp:txXfrm>
    </dsp:sp>
    <dsp:sp modelId="{A1FF8C97-3A8A-4508-BF3B-2D0CB0BBF4AF}">
      <dsp:nvSpPr>
        <dsp:cNvPr id="0" name=""/>
        <dsp:cNvSpPr/>
      </dsp:nvSpPr>
      <dsp:spPr>
        <a:xfrm rot="20468005">
          <a:off x="3718792" y="436282"/>
          <a:ext cx="603277" cy="1450598"/>
        </a:xfrm>
        <a:prstGeom prst="curvedRightArrow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44425A-E759-4062-9663-3AA55928CFAD}">
      <dsp:nvSpPr>
        <dsp:cNvPr id="0" name=""/>
        <dsp:cNvSpPr/>
      </dsp:nvSpPr>
      <dsp:spPr>
        <a:xfrm>
          <a:off x="4485978" y="799628"/>
          <a:ext cx="2198025" cy="92575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Пальцы сжаты в кулачок, поочерёдно разгибать пальчики, начиная с мизинца.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4485978" y="799628"/>
        <a:ext cx="2198025" cy="925753"/>
      </dsp:txXfrm>
    </dsp:sp>
    <dsp:sp modelId="{0980791C-56C7-4796-B7F3-3C51E6DA80EA}">
      <dsp:nvSpPr>
        <dsp:cNvPr id="0" name=""/>
        <dsp:cNvSpPr/>
      </dsp:nvSpPr>
      <dsp:spPr>
        <a:xfrm rot="15022789" flipH="1" flipV="1">
          <a:off x="6312375" y="1849083"/>
          <a:ext cx="1439796" cy="488956"/>
        </a:xfrm>
        <a:prstGeom prst="curvedDownArrow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FCF23A-D1C5-4C2A-83EE-78DC7E71F6DA}">
      <dsp:nvSpPr>
        <dsp:cNvPr id="0" name=""/>
        <dsp:cNvSpPr/>
      </dsp:nvSpPr>
      <dsp:spPr>
        <a:xfrm>
          <a:off x="3759650" y="2364593"/>
          <a:ext cx="3150955" cy="210384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solidFill>
                <a:schemeClr val="accent6">
                  <a:lumMod val="75000"/>
                </a:schemeClr>
              </a:solidFill>
            </a:rPr>
            <a:t>- </a:t>
          </a:r>
          <a:r>
            <a:rPr lang="ru-RU" sz="1400" i="1" kern="1200" dirty="0" smtClean="0">
              <a:solidFill>
                <a:srgbClr val="C00000"/>
              </a:solidFill>
            </a:rPr>
            <a:t>Пальчик – мальчик, где ты был?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solidFill>
                <a:srgbClr val="C00000"/>
              </a:solidFill>
            </a:rPr>
            <a:t>- С этим братцем в лес ходил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solidFill>
                <a:srgbClr val="C00000"/>
              </a:solidFill>
            </a:rPr>
            <a:t>С этим братцем щи варил,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solidFill>
                <a:srgbClr val="C00000"/>
              </a:solidFill>
            </a:rPr>
            <a:t>С этим братцем кашу ел,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solidFill>
                <a:srgbClr val="C00000"/>
              </a:solidFill>
            </a:rPr>
            <a:t>С этим братцем песни пел!</a:t>
          </a:r>
          <a:endParaRPr lang="ru-RU" sz="1400" kern="1200" dirty="0">
            <a:solidFill>
              <a:srgbClr val="C00000"/>
            </a:solidFill>
          </a:endParaRPr>
        </a:p>
      </dsp:txBody>
      <dsp:txXfrm>
        <a:off x="3759650" y="2364593"/>
        <a:ext cx="3150955" cy="210384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DED08D-EEDF-4DC9-A356-123B3621C86E}">
      <dsp:nvSpPr>
        <dsp:cNvPr id="0" name=""/>
        <dsp:cNvSpPr/>
      </dsp:nvSpPr>
      <dsp:spPr>
        <a:xfrm>
          <a:off x="2421" y="3791"/>
          <a:ext cx="6734098" cy="23311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>
              <a:latin typeface="Georgia" pitchFamily="18" charset="0"/>
            </a:rPr>
            <a:t>Как вы можете помочь своему ребенку:</a:t>
          </a:r>
          <a:endParaRPr lang="ru-RU" sz="4700" kern="1200" dirty="0">
            <a:latin typeface="Georgia" pitchFamily="18" charset="0"/>
          </a:endParaRPr>
        </a:p>
      </dsp:txBody>
      <dsp:txXfrm>
        <a:off x="2421" y="3791"/>
        <a:ext cx="6734098" cy="2331121"/>
      </dsp:txXfrm>
    </dsp:sp>
    <dsp:sp modelId="{173DB748-96D9-46F9-9A74-17DAC81933F4}">
      <dsp:nvSpPr>
        <dsp:cNvPr id="0" name=""/>
        <dsp:cNvSpPr/>
      </dsp:nvSpPr>
      <dsp:spPr>
        <a:xfrm>
          <a:off x="2421" y="2549768"/>
          <a:ext cx="2125662" cy="33757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Georgia" pitchFamily="18" charset="0"/>
            </a:rPr>
            <a:t>Общение</a:t>
          </a:r>
          <a:endParaRPr lang="ru-RU" sz="2800" kern="1200" dirty="0">
            <a:latin typeface="Georgia" pitchFamily="18" charset="0"/>
          </a:endParaRPr>
        </a:p>
      </dsp:txBody>
      <dsp:txXfrm>
        <a:off x="2421" y="2549768"/>
        <a:ext cx="2125662" cy="3375794"/>
      </dsp:txXfrm>
    </dsp:sp>
    <dsp:sp modelId="{6424D5D6-E90F-4601-805D-F2318A9FF2D0}">
      <dsp:nvSpPr>
        <dsp:cNvPr id="0" name=""/>
        <dsp:cNvSpPr/>
      </dsp:nvSpPr>
      <dsp:spPr>
        <a:xfrm>
          <a:off x="2306639" y="2549768"/>
          <a:ext cx="2125662" cy="33757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Georgia" pitchFamily="18" charset="0"/>
            </a:rPr>
            <a:t>Развитие артикуля-ционной моторики</a:t>
          </a:r>
          <a:endParaRPr lang="ru-RU" sz="2800" kern="1200" dirty="0">
            <a:latin typeface="Georgia" pitchFamily="18" charset="0"/>
          </a:endParaRPr>
        </a:p>
      </dsp:txBody>
      <dsp:txXfrm>
        <a:off x="2306639" y="2549768"/>
        <a:ext cx="2125662" cy="3375794"/>
      </dsp:txXfrm>
    </dsp:sp>
    <dsp:sp modelId="{7AC598BB-C483-4357-B3F7-0A3632F3C496}">
      <dsp:nvSpPr>
        <dsp:cNvPr id="0" name=""/>
        <dsp:cNvSpPr/>
      </dsp:nvSpPr>
      <dsp:spPr>
        <a:xfrm>
          <a:off x="4610857" y="2549768"/>
          <a:ext cx="2125662" cy="33757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Georgia" pitchFamily="18" charset="0"/>
            </a:rPr>
            <a:t>Развитие мелкой моторики</a:t>
          </a:r>
          <a:endParaRPr lang="ru-RU" sz="2800" kern="1200" dirty="0">
            <a:latin typeface="Georgia" pitchFamily="18" charset="0"/>
          </a:endParaRPr>
        </a:p>
      </dsp:txBody>
      <dsp:txXfrm>
        <a:off x="4610857" y="2549768"/>
        <a:ext cx="2125662" cy="3375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7E2F2-BB0D-4C63-8420-4E383CB95A1A}" type="datetimeFigureOut">
              <a:rPr lang="ru-RU" smtClean="0"/>
              <a:pPr/>
              <a:t>25.09.2019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1040A-CE72-4EED-ACE5-252A5FD5233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1040A-CE72-4EED-ACE5-252A5FD5233D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F6E666-2327-4E83-809B-484039171AD3}" type="datetimeFigureOut">
              <a:rPr lang="ru-RU" smtClean="0"/>
              <a:pPr/>
              <a:t>25.09.2019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D7026-C6F1-4A91-BFC2-B358BF1C718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F6E666-2327-4E83-809B-484039171AD3}" type="datetimeFigureOut">
              <a:rPr lang="ru-RU" smtClean="0"/>
              <a:pPr/>
              <a:t>25.09.2019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D7026-C6F1-4A91-BFC2-B358BF1C718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F6E666-2327-4E83-809B-484039171AD3}" type="datetimeFigureOut">
              <a:rPr lang="ru-RU" smtClean="0"/>
              <a:pPr/>
              <a:t>25.09.2019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D7026-C6F1-4A91-BFC2-B358BF1C718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F6E666-2327-4E83-809B-484039171AD3}" type="datetimeFigureOut">
              <a:rPr lang="ru-RU" smtClean="0"/>
              <a:pPr/>
              <a:t>25.09.2019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D7026-C6F1-4A91-BFC2-B358BF1C718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0_74d99_69ec8fea_XXL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1412776"/>
            <a:ext cx="9144000" cy="1828800"/>
          </a:xfrm>
          <a:prstGeom prst="rect">
            <a:avLst/>
          </a:prstGeom>
        </p:spPr>
      </p:pic>
      <p:pic>
        <p:nvPicPr>
          <p:cNvPr id="10" name="Рисунок 9" descr="0_74d99_69ec8fea_XXL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-387424"/>
            <a:ext cx="9144000" cy="1828800"/>
          </a:xfrm>
          <a:prstGeom prst="rect">
            <a:avLst/>
          </a:prstGeom>
        </p:spPr>
      </p:pic>
      <p:pic>
        <p:nvPicPr>
          <p:cNvPr id="8" name="Рисунок 7" descr="0_74d99_69ec8fea_XXL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3212976"/>
            <a:ext cx="9144000" cy="1828800"/>
          </a:xfrm>
          <a:prstGeom prst="rect">
            <a:avLst/>
          </a:prstGeom>
        </p:spPr>
      </p:pic>
      <p:pic>
        <p:nvPicPr>
          <p:cNvPr id="7" name="Рисунок 6" descr="0_74d99_69ec8fea_XXL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5029200"/>
            <a:ext cx="9144000" cy="18288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6E666-2327-4E83-809B-484039171AD3}" type="datetimeFigureOut">
              <a:rPr lang="ru-RU" smtClean="0"/>
              <a:pPr/>
              <a:t>25.09.2019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D7026-C6F1-4A91-BFC2-B358BF1C718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800" r:id="rId3"/>
    <p:sldLayoutId id="2147483801" r:id="rId4"/>
    <p:sldLayoutId id="2147483802" r:id="rId5"/>
    <p:sldLayoutId id="2147483803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12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214291"/>
            <a:ext cx="7272334" cy="1071570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МАДОУ № 103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4876" y="5429264"/>
            <a:ext cx="4186222" cy="1214446"/>
          </a:xfrm>
        </p:spPr>
        <p:txBody>
          <a:bodyPr>
            <a:normAutofit/>
          </a:bodyPr>
          <a:lstStyle/>
          <a:p>
            <a:pPr algn="l"/>
            <a: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Составитель: </a:t>
            </a:r>
          </a:p>
          <a:p>
            <a:pPr algn="l"/>
            <a: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- 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логопед</a:t>
            </a:r>
            <a:endParaRPr lang="ru-RU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Царенко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Юлия Александровна</a:t>
            </a:r>
            <a:endParaRPr lang="ru-RU" sz="1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14480" y="1357298"/>
            <a:ext cx="7215238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Georgia" pitchFamily="18" charset="0"/>
            </a:endParaRPr>
          </a:p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eorgia" pitchFamily="18" charset="0"/>
              </a:rPr>
              <a:t>«Развитие речи детей </a:t>
            </a: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eorgia" pitchFamily="18" charset="0"/>
              </a:rPr>
              <a:t>старшего </a:t>
            </a: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eorgia" pitchFamily="18" charset="0"/>
              </a:rPr>
              <a:t>возраста. </a:t>
            </a:r>
          </a:p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eorgia" pitchFamily="18" charset="0"/>
              </a:rPr>
              <a:t>Чем могут помочь своему ребенку родители?»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285728"/>
            <a:ext cx="7242048" cy="857256"/>
          </a:xfrm>
          <a:solidFill>
            <a:schemeClr val="accent1">
              <a:lumMod val="60000"/>
              <a:lumOff val="4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двигательная проекция кисти руки в человеческом мозге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85918" y="4857760"/>
            <a:ext cx="3466728" cy="1800200"/>
          </a:xfrm>
        </p:spPr>
        <p:txBody>
          <a:bodyPr>
            <a:noAutofit/>
          </a:bodyPr>
          <a:lstStyle/>
          <a:p>
            <a:pPr algn="l"/>
            <a:r>
              <a:rPr lang="ru-RU" sz="1600" dirty="0" smtClean="0"/>
              <a:t>Величина проекции кисти и ее близость к моторной речевой зоне говорят о том, что тренировка тонких движений пальцев рук оказывает большое влияние на развитие активной речи ребенка.</a:t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429256" y="4857760"/>
            <a:ext cx="3520440" cy="1095400"/>
          </a:xfrm>
        </p:spPr>
        <p:txBody>
          <a:bodyPr/>
          <a:lstStyle/>
          <a:p>
            <a:r>
              <a:rPr lang="ru-RU" dirty="0" smtClean="0"/>
              <a:t>Двигательный центр движения пальцев рук и моторный центр речи в мозге человека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3157320"/>
          </a:xfrm>
        </p:spPr>
        <p:txBody>
          <a:bodyPr>
            <a:normAutofit/>
          </a:bodyPr>
          <a:lstStyle/>
          <a:p>
            <a:endParaRPr lang="ru-RU" sz="1600" dirty="0" smtClean="0"/>
          </a:p>
          <a:p>
            <a:pPr>
              <a:buNone/>
            </a:pPr>
            <a:endParaRPr lang="ru-RU" sz="1600" dirty="0"/>
          </a:p>
        </p:txBody>
      </p:sp>
      <p:pic>
        <p:nvPicPr>
          <p:cNvPr id="8" name="Содержимое 7" descr="hpqscan0001 - копия - копия.jpg"/>
          <p:cNvPicPr>
            <a:picLocks noGrp="1" noChangeAspect="1"/>
          </p:cNvPicPr>
          <p:nvPr>
            <p:ph sz="quarter" idx="4"/>
          </p:nvPr>
        </p:nvPicPr>
        <p:blipFill>
          <a:blip r:embed="rId2" cstate="email"/>
          <a:stretch>
            <a:fillRect/>
          </a:stretch>
        </p:blipFill>
        <p:spPr>
          <a:xfrm>
            <a:off x="3286116" y="1428736"/>
            <a:ext cx="4680520" cy="3240360"/>
          </a:xfrm>
          <a:ln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1500166" y="214290"/>
            <a:ext cx="7286676" cy="642942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Мария Монтеросси, жившая в прошлом веке, работая с детьми отстающими в развитии, заключила, что если с речью не все в порядке, в этом наверняка виновата заторможенность развития мелкой моторики, что в последующем было подтверждено учеными-биологами. Ей была разработана программа по восстановлению мелкой моторики рук.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Задержка речевого развития у ребенка особенно опасна, это не позволяет ему полноценно общаться со сверстниками, затрудняет познание окружающего мира, нарушает психологическое состояние ребенка.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Российский физиолог Бехтерев В.М. в своих работах доказал, что простые движения рук помогают снять умственную усталость, улучшают произношение многих звуков, развивают речь.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142852"/>
            <a:ext cx="7239000" cy="804704"/>
          </a:xfrm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lvl="0" algn="ctr"/>
            <a:r>
              <a:rPr lang="ru-RU" sz="2800" b="0" cap="none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eorgia" pitchFamily="18" charset="0"/>
              </a:rPr>
              <a:t>Определение уровня развития тонкой моторики рук </a:t>
            </a:r>
            <a:endParaRPr lang="ru-RU" sz="2800" b="0" cap="none" dirty="0">
              <a:ln w="10160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1214422"/>
            <a:ext cx="7239000" cy="5186976"/>
          </a:xfrm>
          <a:ln>
            <a:noFill/>
          </a:ln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Дети до 3-х лет: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</a:rPr>
              <a:t>«Сделай как я» - покажи один пальчик, потом два    пальчика, три пальчика;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Дети старше трех лет: 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 «Колечко» - соединить указательный и большой пальцы на одной руке,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«Гусь» - указательный, средний, безымянный пальцы и мизинец соединить с большим пальцем, изображая голову гуся;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«Кошечка»  - две ладони одновременно сжать в кулачки и поставить на стол, затем одновременно выпрямить пальцы и прижать ладони к столу,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«Зайчик» - указательный и средний пальцы вытянуть вверх, мизинец и безымянный прижать к ладони большим пальцем,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14480" y="571480"/>
            <a:ext cx="7242048" cy="588680"/>
          </a:xfrm>
          <a:solidFill>
            <a:schemeClr val="accent1"/>
          </a:solidFill>
          <a:ln w="28575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Georgia" pitchFamily="18" charset="0"/>
              </a:rPr>
              <a:t>Результаты теста</a:t>
            </a:r>
            <a:endParaRPr lang="ru-RU" sz="2800" b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714480" y="1714488"/>
            <a:ext cx="3312368" cy="4525963"/>
          </a:xfrm>
          <a:ln>
            <a:solidFill>
              <a:srgbClr val="C00000"/>
            </a:solidFill>
          </a:ln>
        </p:spPr>
        <p:txBody>
          <a:bodyPr>
            <a:normAutofit fontScale="92500"/>
          </a:bodyPr>
          <a:lstStyle/>
          <a:p>
            <a:r>
              <a:rPr lang="ru-RU" dirty="0" smtClean="0"/>
              <a:t> </a:t>
            </a: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Говорящие дети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:</a:t>
            </a:r>
          </a:p>
          <a:p>
            <a:pPr>
              <a:buNone/>
            </a:pPr>
            <a:r>
              <a:rPr lang="ru-RU" sz="4000" dirty="0" smtClean="0">
                <a:solidFill>
                  <a:srgbClr val="FF0000"/>
                </a:solidFill>
                <a:sym typeface="Wingdings"/>
              </a:rPr>
              <a:t>   </a:t>
            </a:r>
            <a:r>
              <a:rPr lang="ru-RU" sz="2400" dirty="0" smtClean="0">
                <a:latin typeface="Comic Sans MS" pitchFamily="66" charset="0"/>
              </a:rPr>
              <a:t>удаются все или почти все упражнения; </a:t>
            </a:r>
          </a:p>
          <a:p>
            <a:pPr>
              <a:buNone/>
            </a:pPr>
            <a:endParaRPr lang="ru-RU" sz="2400" dirty="0" smtClean="0">
              <a:latin typeface="Comic Sans MS" pitchFamily="66" charset="0"/>
            </a:endParaRPr>
          </a:p>
          <a:p>
            <a:pPr algn="just">
              <a:buNone/>
            </a:pPr>
            <a:r>
              <a:rPr lang="ru-RU" sz="40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4000" dirty="0" smtClean="0">
                <a:solidFill>
                  <a:srgbClr val="FF0000"/>
                </a:solidFill>
                <a:sym typeface="Wingdings"/>
              </a:rPr>
              <a:t> </a:t>
            </a:r>
            <a:r>
              <a:rPr lang="ru-RU" sz="4000" dirty="0" smtClean="0">
                <a:solidFill>
                  <a:srgbClr val="FF0000"/>
                </a:solidFill>
              </a:rPr>
              <a:t> </a:t>
            </a:r>
            <a:r>
              <a:rPr lang="ru-RU" sz="4000" dirty="0" smtClean="0">
                <a:solidFill>
                  <a:srgbClr val="FF0000"/>
                </a:solidFill>
                <a:sym typeface="Wingdings"/>
              </a:rPr>
              <a:t> </a:t>
            </a:r>
            <a:r>
              <a:rPr lang="ru-RU" sz="2400" dirty="0" smtClean="0">
                <a:latin typeface="Comic Sans MS" pitchFamily="66" charset="0"/>
              </a:rPr>
              <a:t>изолированные движения пальцев рук не вызывают   затруднений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286380" y="1714488"/>
            <a:ext cx="3520440" cy="4525963"/>
          </a:xfrm>
          <a:ln>
            <a:solidFill>
              <a:srgbClr val="C00000"/>
            </a:solidFill>
          </a:ln>
        </p:spPr>
        <p:txBody>
          <a:bodyPr>
            <a:normAutofit fontScale="925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Не говорящие или плохо говорящие дети:</a:t>
            </a:r>
          </a:p>
          <a:p>
            <a:pPr>
              <a:buNone/>
            </a:pPr>
            <a:r>
              <a:rPr lang="ru-RU" sz="4400" dirty="0" smtClean="0">
                <a:solidFill>
                  <a:srgbClr val="FF0000"/>
                </a:solidFill>
                <a:sym typeface="Wingdings"/>
              </a:rPr>
              <a:t></a:t>
            </a:r>
            <a:r>
              <a:rPr lang="ru-RU" dirty="0" smtClean="0"/>
              <a:t>пальцы напряжены, сгибаются и разгибаются только вместе или пальцы вялые</a:t>
            </a:r>
            <a:endParaRPr lang="ru-RU" dirty="0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428604"/>
            <a:ext cx="7072362" cy="5911873"/>
          </a:xfrm>
        </p:spPr>
        <p:txBody>
          <a:bodyPr/>
          <a:lstStyle/>
          <a:p>
            <a:pPr lvl="0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Массаж кистей рук и пальцев</a:t>
            </a:r>
          </a:p>
          <a:p>
            <a:pPr marL="179388" indent="-179388">
              <a:buNone/>
            </a:pPr>
            <a:r>
              <a:rPr lang="ru-RU" dirty="0" smtClean="0"/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поглаживать и растирать ладони вверх-вниз;</a:t>
            </a:r>
          </a:p>
          <a:p>
            <a:pPr marL="179388" indent="-179388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разминать и растирать каждый палец вдоль, затем – поперек;</a:t>
            </a:r>
          </a:p>
          <a:p>
            <a:pPr marL="179388" indent="-179388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растирать пальчики спиралевидными движениями</a:t>
            </a:r>
          </a:p>
          <a:p>
            <a:pPr marL="179388" indent="-179388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Пассивное выполнение упражнений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(взрослый сгибает и разгибает пальцы ребенка, совершает ими энергичные движения):</a:t>
            </a:r>
          </a:p>
          <a:p>
            <a:pPr marL="179388" indent="-179388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сжимать пальцы в кулачок и                       разгибать;</a:t>
            </a:r>
          </a:p>
          <a:p>
            <a:pPr marL="179388" indent="-179388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сгибать  и разгибать каждый                              пальчик по отдельности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images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000760" y="4286256"/>
            <a:ext cx="2822823" cy="2260508"/>
          </a:xfrm>
          <a:prstGeom prst="rect">
            <a:avLst/>
          </a:prstGeom>
        </p:spPr>
      </p:pic>
    </p:spTree>
  </p:cSld>
  <p:clrMapOvr>
    <a:masterClrMapping/>
  </p:clrMapOvr>
  <p:transition>
    <p:wipe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3042" y="285728"/>
            <a:ext cx="7239000" cy="5902352"/>
          </a:xfrm>
        </p:spPr>
        <p:txBody>
          <a:bodyPr>
            <a:normAutofit/>
          </a:bodyPr>
          <a:lstStyle/>
          <a:p>
            <a:pPr lvl="0" algn="ctr"/>
            <a:r>
              <a:rPr lang="ru-RU" sz="2400" dirty="0" smtClean="0">
                <a:solidFill>
                  <a:srgbClr val="FF0000"/>
                </a:solidFill>
              </a:rPr>
              <a:t>  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Упражнения с использованием различных предметов (начиная с 10 месяцев и старше)</a:t>
            </a:r>
          </a:p>
          <a:p>
            <a:pPr lvl="0" algn="ctr">
              <a:buNone/>
            </a:pPr>
            <a:endParaRPr lang="ru-RU" sz="11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катать между ладошками и пальцами шарики разного размера, палочки, специальные массажные мячики, карандаши с гранями, круглую расческу для волос и т.д.)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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сделайте «Сухой бассейн», насыпьте в глубокую миску горох, спрячьте в нем мелкие игрушки и предложите ребенку их найти</a:t>
            </a:r>
          </a:p>
          <a:p>
            <a:pPr>
              <a:buNone/>
            </a:pPr>
            <a:endParaRPr lang="ru-RU" sz="2000" dirty="0"/>
          </a:p>
        </p:txBody>
      </p:sp>
      <p:pic>
        <p:nvPicPr>
          <p:cNvPr id="4" name="Рисунок 3" descr="images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143108" y="4143380"/>
            <a:ext cx="3429024" cy="2273592"/>
          </a:xfrm>
          <a:prstGeom prst="rect">
            <a:avLst/>
          </a:prstGeom>
          <a:ln w="28575">
            <a:solidFill>
              <a:srgbClr val="C00000"/>
            </a:solidFill>
          </a:ln>
        </p:spPr>
      </p:pic>
      <p:pic>
        <p:nvPicPr>
          <p:cNvPr id="5" name="Рисунок 4" descr="images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072198" y="4143380"/>
            <a:ext cx="2592288" cy="2228082"/>
          </a:xfrm>
          <a:prstGeom prst="rect">
            <a:avLst/>
          </a:prstGeom>
          <a:ln w="28575">
            <a:solidFill>
              <a:srgbClr val="C00000"/>
            </a:solidFill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809328"/>
            <a:ext cx="7239000" cy="6048672"/>
          </a:xfrm>
          <a:ln w="28575"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solidFill>
                  <a:srgbClr val="FF0000"/>
                </a:solidFill>
                <a:sym typeface="Wingdings"/>
              </a:rPr>
              <a:t>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перекладывать из одной коробки в другую разные мелкие предметы, удерживая их двумя пальцами: большим и указательным, большим и средним, большим и безымянным и т.д. (бусины, пуговицы, перебирать разноцветную фасоль, горох и т.д.);</a:t>
            </a:r>
          </a:p>
          <a:p>
            <a:pPr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открывать и закрывать разные коробочки, спичечные коробки, откручивать и закручивать крышки на флаконах, на баночках из-под крема;</a:t>
            </a:r>
          </a:p>
          <a:p>
            <a:pPr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раскладывать счетные палочки,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строить картинки из них;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Wingdings"/>
              </a:rPr>
              <a:t>лепить из пластилина;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ПАРОХОД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857884" y="3929066"/>
            <a:ext cx="2592288" cy="169646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214290"/>
            <a:ext cx="7115196" cy="500063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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застегивать и расстегивать пуговицы, кнопки, молнии на одежде, шнурует ботинки, засучивает рукава;</a:t>
            </a: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завязывать и развязывать шнурки;</a:t>
            </a: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  <a:sym typeface="Wingdings"/>
              </a:rPr>
              <a:t>рисовать карандашами, гуашью, пальцами;</a:t>
            </a:r>
            <a:endParaRPr lang="ru-RU" sz="2000" dirty="0" smtClean="0"/>
          </a:p>
          <a:p>
            <a:pPr lvl="0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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нанизывает на леску пуговицы или крупные бусы; </a:t>
            </a:r>
          </a:p>
          <a:p>
            <a:pPr lvl="0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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навинчивает гайки на винтики;</a:t>
            </a:r>
          </a:p>
          <a:p>
            <a:pPr lvl="0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разбирает крупу;</a:t>
            </a:r>
          </a:p>
          <a:p>
            <a:pPr lvl="0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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играет мозаикой;</a:t>
            </a:r>
          </a:p>
          <a:p>
            <a:pPr lvl="0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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складывает очень полезные игрушки – пазлы;</a:t>
            </a:r>
            <a:endParaRPr lang="ru-RU" sz="2000" dirty="0" smtClean="0"/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работа с ножницами.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714480" y="5143512"/>
            <a:ext cx="7115196" cy="1357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ru-RU" sz="2000" b="1" dirty="0" smtClean="0">
                <a:solidFill>
                  <a:srgbClr val="FF0000"/>
                </a:solidFill>
                <a:latin typeface="Georgia" pitchFamily="18" charset="0"/>
              </a:rPr>
              <a:t>И не важно, сколько вам лет – </a:t>
            </a:r>
          </a:p>
          <a:p>
            <a:pPr marL="342900" indent="-342900" algn="ctr">
              <a:spcBef>
                <a:spcPct val="20000"/>
              </a:spcBef>
            </a:pPr>
            <a:r>
              <a:rPr lang="ru-RU" sz="2000" b="1" dirty="0" smtClean="0">
                <a:solidFill>
                  <a:srgbClr val="FF0000"/>
                </a:solidFill>
                <a:latin typeface="Georgia" pitchFamily="18" charset="0"/>
              </a:rPr>
              <a:t>развивать руки необходимо в любом возрасте –</a:t>
            </a:r>
          </a:p>
          <a:p>
            <a:pPr marL="342900" indent="-342900" algn="ctr">
              <a:spcBef>
                <a:spcPct val="20000"/>
              </a:spcBef>
            </a:pPr>
            <a:r>
              <a:rPr lang="ru-RU" sz="2000" b="1" dirty="0" smtClean="0">
                <a:solidFill>
                  <a:srgbClr val="FF0000"/>
                </a:solidFill>
                <a:latin typeface="Georgia" pitchFamily="18" charset="0"/>
              </a:rPr>
              <a:t> как малышам, так и взрослым людям!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214290"/>
            <a:ext cx="7239000" cy="78581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Georgia" pitchFamily="18" charset="0"/>
              </a:rPr>
              <a:t>Упражнения для кистей рук</a:t>
            </a:r>
            <a:endParaRPr lang="ru-RU" b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 algn="ctr"/>
            <a:endParaRPr lang="ru-RU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10" name="Схема 9"/>
          <p:cNvGraphicFramePr/>
          <p:nvPr/>
        </p:nvGraphicFramePr>
        <p:xfrm>
          <a:off x="1428728" y="1071546"/>
          <a:ext cx="7495672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Рисунок 10" descr="шарик 1.pn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4630848" y="1857364"/>
            <a:ext cx="1816779" cy="1331213"/>
          </a:xfrm>
          <a:prstGeom prst="rect">
            <a:avLst/>
          </a:prstGeom>
        </p:spPr>
      </p:pic>
      <p:pic>
        <p:nvPicPr>
          <p:cNvPr id="12" name="Рисунок 11" descr="шарик 2.pn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4286248" y="4071942"/>
            <a:ext cx="1972892" cy="1404432"/>
          </a:xfrm>
          <a:prstGeom prst="rect">
            <a:avLst/>
          </a:prstGeom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7072330" y="4357694"/>
            <a:ext cx="1672477" cy="1231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1714480" y="4357694"/>
            <a:ext cx="196215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214290"/>
            <a:ext cx="7143800" cy="525716"/>
          </a:xfrm>
        </p:spPr>
        <p:txBody>
          <a:bodyPr/>
          <a:lstStyle/>
          <a:p>
            <a:pPr lvl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Georgia" pitchFamily="18" charset="0"/>
              </a:rPr>
              <a:t>Выполнение фигурок из пальцев </a:t>
            </a:r>
          </a:p>
          <a:p>
            <a:pPr lvl="0" algn="just">
              <a:buNone/>
            </a:pPr>
            <a:endParaRPr lang="ru-RU" sz="2400" dirty="0" smtClean="0"/>
          </a:p>
        </p:txBody>
      </p:sp>
      <p:pic>
        <p:nvPicPr>
          <p:cNvPr id="14" name="Рисунок 13" descr="упр. собачка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11560" y="908720"/>
            <a:ext cx="2088232" cy="2781270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24" name="Рисунок 23" descr="ЗАЙЧИК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860032" y="763532"/>
            <a:ext cx="1800200" cy="2521452"/>
          </a:xfrm>
          <a:prstGeom prst="rect">
            <a:avLst/>
          </a:prstGeom>
          <a:ln>
            <a:solidFill>
              <a:srgbClr val="FF0066"/>
            </a:solidFill>
          </a:ln>
        </p:spPr>
      </p:pic>
      <p:pic>
        <p:nvPicPr>
          <p:cNvPr id="25" name="Рисунок 24" descr="собака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2627784" y="1700808"/>
            <a:ext cx="1762371" cy="1933845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28" name="Рисунок 27" descr="упр. коза.pn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539552" y="3933056"/>
            <a:ext cx="2306092" cy="2060904"/>
          </a:xfrm>
          <a:prstGeom prst="rect">
            <a:avLst/>
          </a:prstGeom>
          <a:ln>
            <a:solidFill>
              <a:srgbClr val="FFFF00"/>
            </a:solidFill>
          </a:ln>
        </p:spPr>
      </p:pic>
      <p:pic>
        <p:nvPicPr>
          <p:cNvPr id="29" name="Рисунок 28" descr="ЛОШАДКА.pn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4716016" y="4365104"/>
            <a:ext cx="2448272" cy="1872208"/>
          </a:xfrm>
          <a:prstGeom prst="rect">
            <a:avLst/>
          </a:prstGeom>
          <a:ln>
            <a:solidFill>
              <a:srgbClr val="00B050"/>
            </a:solidFill>
          </a:ln>
        </p:spPr>
      </p:pic>
      <p:pic>
        <p:nvPicPr>
          <p:cNvPr id="30" name="Рисунок 29" descr="заяц.pn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6444208" y="1052736"/>
            <a:ext cx="1944216" cy="1566175"/>
          </a:xfrm>
          <a:prstGeom prst="rect">
            <a:avLst/>
          </a:prstGeom>
          <a:ln>
            <a:solidFill>
              <a:srgbClr val="FF0066"/>
            </a:solidFill>
          </a:ln>
        </p:spPr>
      </p:pic>
      <p:pic>
        <p:nvPicPr>
          <p:cNvPr id="31" name="Рисунок 30" descr="коза.png"/>
          <p:cNvPicPr>
            <a:picLocks noChangeAspect="1"/>
          </p:cNvPicPr>
          <p:nvPr/>
        </p:nvPicPr>
        <p:blipFill>
          <a:blip r:embed="rId9" cstate="email"/>
          <a:stretch>
            <a:fillRect/>
          </a:stretch>
        </p:blipFill>
        <p:spPr>
          <a:xfrm>
            <a:off x="2699792" y="4437112"/>
            <a:ext cx="1800200" cy="2250251"/>
          </a:xfrm>
          <a:prstGeom prst="rect">
            <a:avLst/>
          </a:prstGeom>
          <a:ln>
            <a:solidFill>
              <a:srgbClr val="FFFF00"/>
            </a:solidFill>
          </a:ln>
        </p:spPr>
      </p:pic>
      <p:pic>
        <p:nvPicPr>
          <p:cNvPr id="32" name="Рисунок 31" descr="конь.png"/>
          <p:cNvPicPr>
            <a:picLocks noChangeAspect="1"/>
          </p:cNvPicPr>
          <p:nvPr/>
        </p:nvPicPr>
        <p:blipFill>
          <a:blip r:embed="rId10" cstate="email"/>
          <a:stretch>
            <a:fillRect/>
          </a:stretch>
        </p:blipFill>
        <p:spPr>
          <a:xfrm>
            <a:off x="7020272" y="3068960"/>
            <a:ext cx="1819636" cy="2115688"/>
          </a:xfrm>
          <a:prstGeom prst="rect">
            <a:avLst/>
          </a:prstGeom>
          <a:ln>
            <a:solidFill>
              <a:srgbClr val="00B050"/>
            </a:solidFill>
          </a:ln>
        </p:spPr>
      </p:pic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785918" y="428604"/>
            <a:ext cx="7129458" cy="1470025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Georgia" pitchFamily="18" charset="0"/>
              </a:rPr>
              <a:t>Плохо развитая речь – это…</a:t>
            </a:r>
            <a:endParaRPr lang="ru-RU" sz="4000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1857364"/>
            <a:ext cx="7215238" cy="4572032"/>
          </a:xfrm>
        </p:spPr>
        <p:txBody>
          <a:bodyPr>
            <a:normAutofit fontScale="92500" lnSpcReduction="20000"/>
          </a:bodyPr>
          <a:lstStyle/>
          <a:p>
            <a:pPr marL="534988" lvl="0" indent="-352425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только плохое произношение звуков ребенком, </a:t>
            </a:r>
          </a:p>
          <a:p>
            <a:pPr marL="534988" lvl="0" indent="-352425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 и то, как он строит предложение, </a:t>
            </a:r>
          </a:p>
          <a:p>
            <a:pPr marL="534988" lvl="0" indent="-352425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может ли последовательно выразить свои мысли, </a:t>
            </a:r>
          </a:p>
          <a:p>
            <a:pPr marL="534988" lvl="0" indent="-352425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какими словами он пользуется при общении, </a:t>
            </a:r>
          </a:p>
          <a:p>
            <a:pPr marL="534988" lvl="0" indent="-352425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задает ли вопросы, </a:t>
            </a:r>
          </a:p>
          <a:p>
            <a:pPr marL="534988" lvl="0" indent="-352425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отвечает на вопросы взрослого и т.д.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3042" y="0"/>
            <a:ext cx="7239000" cy="928670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Georgia" pitchFamily="18" charset="0"/>
              </a:rPr>
              <a:t>Динамические упражнения для пальцев рук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500166" y="836712"/>
          <a:ext cx="7032274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357166"/>
            <a:ext cx="6738934" cy="660688"/>
          </a:xfrm>
          <a:solidFill>
            <a:schemeClr val="accent1">
              <a:lumMod val="60000"/>
              <a:lumOff val="40000"/>
            </a:schemeClr>
          </a:solidFill>
          <a:ln w="28575">
            <a:noFill/>
          </a:ln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Comic Sans MS" pitchFamily="66" charset="0"/>
              </a:rPr>
              <a:t>   </a:t>
            </a:r>
            <a:r>
              <a:rPr lang="ru-RU" sz="2800" b="1" dirty="0" smtClean="0">
                <a:solidFill>
                  <a:schemeClr val="bg1"/>
                </a:solidFill>
                <a:latin typeface="Georgia" pitchFamily="18" charset="0"/>
              </a:rPr>
              <a:t>Рекомендации</a:t>
            </a:r>
            <a:endParaRPr lang="ru-RU" sz="2800" b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3042" y="1571612"/>
            <a:ext cx="7239000" cy="5112568"/>
          </a:xfrm>
        </p:spPr>
        <p:txBody>
          <a:bodyPr>
            <a:normAutofit fontScale="85000" lnSpcReduction="20000"/>
          </a:bodyPr>
          <a:lstStyle/>
          <a:p>
            <a:pPr marL="720725" indent="-720725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2800" b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Пальчиковую гимнастику необходимо выполнять регулярно, по несколько минут в день и тогда она будет эффективной</a:t>
            </a:r>
          </a:p>
          <a:p>
            <a:pPr marL="720725" indent="-720725">
              <a:lnSpc>
                <a:spcPct val="120000"/>
              </a:lnSpc>
              <a:spcBef>
                <a:spcPts val="0"/>
              </a:spcBef>
              <a:buNone/>
            </a:pPr>
            <a:endParaRPr lang="ru-RU" sz="2800" b="1" dirty="0" smtClean="0">
              <a:solidFill>
                <a:srgbClr val="C00000"/>
              </a:solidFill>
              <a:latin typeface="Georgia" pitchFamily="18" charset="0"/>
              <a:cs typeface="Times New Roman" pitchFamily="18" charset="0"/>
            </a:endParaRPr>
          </a:p>
          <a:p>
            <a:pPr marL="720725" indent="-720725">
              <a:lnSpc>
                <a:spcPct val="120000"/>
              </a:lnSpc>
              <a:spcBef>
                <a:spcPts val="0"/>
              </a:spcBef>
              <a:buNone/>
            </a:pPr>
            <a:endParaRPr lang="ru-RU" sz="4000" b="1" dirty="0" smtClean="0">
              <a:solidFill>
                <a:srgbClr val="C00000"/>
              </a:solidFill>
              <a:latin typeface="Georgia" pitchFamily="18" charset="0"/>
              <a:cs typeface="Times New Roman" pitchFamily="18" charset="0"/>
            </a:endParaRPr>
          </a:p>
          <a:p>
            <a:pPr marL="720725" indent="-720725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v"/>
            </a:pPr>
            <a:r>
              <a:rPr lang="ru-RU" sz="2800" b="1" dirty="0" smtClean="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Игры и упражнения с пальчикам не только стимулируют речевое развитие, но и развивают память, внимание, воображение, готовят  руку ребёнка к овладению письмом </a:t>
            </a:r>
          </a:p>
          <a:p>
            <a:pPr algn="ctr">
              <a:buNone/>
            </a:pPr>
            <a:r>
              <a:rPr lang="ru-RU" sz="3200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285728"/>
            <a:ext cx="7043758" cy="6143668"/>
          </a:xfrm>
        </p:spPr>
        <p:txBody>
          <a:bodyPr>
            <a:normAutofit lnSpcReduction="10000"/>
          </a:bodyPr>
          <a:lstStyle/>
          <a:p>
            <a:pPr marL="0" indent="44291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b="1" i="1" dirty="0" smtClean="0">
                <a:latin typeface="Georgia" pitchFamily="18" charset="0"/>
                <a:cs typeface="Times New Roman" pitchFamily="18" charset="0"/>
              </a:rPr>
              <a:t>Установлено, что если к пяти годам речь ребенка развита хуже, чем у его сверстников, то в 80% случаев это отставание "переползает" в школу и превращается в то или иное нарушение школьных навыков,</a:t>
            </a:r>
            <a:r>
              <a:rPr lang="ru-RU" sz="2800" dirty="0" smtClean="0">
                <a:latin typeface="Georgia" pitchFamily="18" charset="0"/>
                <a:cs typeface="Times New Roman" pitchFamily="18" charset="0"/>
              </a:rPr>
              <a:t> в первую очередь отражаясь, как правило, на успеваемости по письму и чтению, а в дальнейшем - по русскому языку и всем устным гуманитарным предметам. </a:t>
            </a:r>
          </a:p>
          <a:p>
            <a:pPr marL="0" indent="442913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Georgia" pitchFamily="18" charset="0"/>
                <a:cs typeface="Times New Roman" pitchFamily="18" charset="0"/>
              </a:rPr>
              <a:t>Я уверена, что такой перспективы для своего ребенка ни один родитель не желает. </a:t>
            </a:r>
            <a:endParaRPr lang="ru-RU" sz="2800" dirty="0">
              <a:latin typeface="Georg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357166"/>
            <a:ext cx="6972320" cy="5768997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857356" y="357166"/>
          <a:ext cx="6738942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71670" y="785794"/>
            <a:ext cx="6858048" cy="521495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Inflate">
              <a:avLst/>
            </a:prstTxWarp>
            <a:spAutoFit/>
            <a:scene3d>
              <a:camera prst="isometricRightUp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slope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Желаем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успехов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pic>
        <p:nvPicPr>
          <p:cNvPr id="1028" name="Picture 4" descr="C:\Documents and Settings\Admin\Мои документы\Мои картинки\цветы анимация\mi9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571480"/>
            <a:ext cx="1198315" cy="1143008"/>
          </a:xfrm>
          <a:prstGeom prst="rect">
            <a:avLst/>
          </a:prstGeom>
          <a:noFill/>
        </p:spPr>
      </p:pic>
      <p:pic>
        <p:nvPicPr>
          <p:cNvPr id="8" name="Picture 4" descr="C:\Documents and Settings\Admin\Мои документы\Мои картинки\цветы анимация\mi9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1000108"/>
            <a:ext cx="1198315" cy="1143008"/>
          </a:xfrm>
          <a:prstGeom prst="rect">
            <a:avLst/>
          </a:prstGeom>
          <a:noFill/>
        </p:spPr>
      </p:pic>
      <p:pic>
        <p:nvPicPr>
          <p:cNvPr id="9" name="Picture 4" descr="C:\Documents and Settings\Admin\Мои документы\Мои картинки\цветы анимация\mi9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5357826"/>
            <a:ext cx="1198315" cy="1143008"/>
          </a:xfrm>
          <a:prstGeom prst="rect">
            <a:avLst/>
          </a:prstGeom>
          <a:noFill/>
        </p:spPr>
      </p:pic>
      <p:pic>
        <p:nvPicPr>
          <p:cNvPr id="10" name="Picture 4" descr="C:\Documents and Settings\Admin\Мои документы\Мои картинки\цветы анимация\mi9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6" y="4572008"/>
            <a:ext cx="1198315" cy="1143008"/>
          </a:xfrm>
          <a:prstGeom prst="rect">
            <a:avLst/>
          </a:prstGeom>
          <a:noFill/>
        </p:spPr>
      </p:pic>
      <p:pic>
        <p:nvPicPr>
          <p:cNvPr id="11" name="Picture 4" descr="C:\Documents and Settings\Admin\Мои документы\Мои картинки\цветы анимация\mi9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0"/>
            <a:ext cx="1198315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sz="half" idx="1"/>
          </p:nvPr>
        </p:nvGraphicFramePr>
        <p:xfrm>
          <a:off x="1643063" y="0"/>
          <a:ext cx="7239000" cy="6707527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714491"/>
                <a:gridCol w="2571768"/>
                <a:gridCol w="2952741"/>
              </a:tblGrid>
              <a:tr h="413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ysClr val="windowText" lastClr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4 года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– 5 лет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88825">
                <a:tc rowSpan="9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Активная речь</a:t>
                      </a:r>
                      <a:endParaRPr lang="ru-RU" sz="120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Владеет словарем примерно 1500 слов, который содержит все части речи.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Обладает словарным запасом около 3000 слов, который содержит все части речи.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28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Начинает употреблять сложные предложения.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Пользуется всеми типами предложений, в том числе и сложными. 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356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Говорит предложениями из 4-5 слов. 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Пользуется предложениями из 5-6 слов. 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28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Правильно употребляет глаголы в прошедшем времени. 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Пользуется прошедшим, настоящим и будущим временем. 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2336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Дети неверно произносят или совсем не произносят шипящие (Ш, Ж, Ч, Щ) сонорные (Р, РЬ, Л, ЛЬ) звуки, а некоторые пропускают. 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Звукопроизношение полностью соответствует норме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28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Находит место звука в слове по трем позициям (начало, середина, конец)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28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Составляет рассказы при помощи взрослого.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Может составить рассказ по картинке или серии картинок. Умеет пересказать. 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28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Начало формирования внутренней (планирующей) речи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86153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Задает много вопросов, использует слова «Кто?» и «Почему?»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Использует выражения типа: «я думаю, что....»,  «я надеюсь, что....» 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Знает свой адрес.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Определяет право-лево у себя, но не у других.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Знает простые антонимы (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большой</a:t>
                      </a:r>
                      <a:r>
                        <a:rPr lang="ru-RU" sz="1200" b="1" baseline="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маленький</a:t>
                      </a: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твердый - мягкий)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Считает до 10.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Знает назначение предметов и может сказать, из чего они сделаны. </a:t>
                      </a:r>
                      <a:endParaRPr lang="ru-RU" sz="12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857232"/>
            <a:ext cx="6900882" cy="1725602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Georgia" pitchFamily="18" charset="0"/>
              </a:rPr>
              <a:t>Любое нарушение </a:t>
            </a:r>
            <a:r>
              <a:rPr lang="ru-RU" b="1" i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Georgia" pitchFamily="18" charset="0"/>
              </a:rPr>
              <a:t>легче предотвратить, чем исправить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928794" y="3643314"/>
            <a:ext cx="6900882" cy="235745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i="1" dirty="0" smtClean="0">
                <a:ln w="11430"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/>
                <a:latin typeface="Georgia" pitchFamily="18" charset="0"/>
              </a:rPr>
              <a:t>Чем могут помочь своему ребенку родители?</a:t>
            </a:r>
            <a:endParaRPr lang="ru-RU" sz="4400" b="1" i="1" dirty="0">
              <a:ln w="11430">
                <a:solidFill>
                  <a:sysClr val="windowText" lastClr="000000"/>
                </a:solidFill>
              </a:ln>
              <a:solidFill>
                <a:srgbClr val="00B0F0"/>
              </a:solidFill>
              <a:effectLst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285728"/>
            <a:ext cx="6900882" cy="1142984"/>
          </a:xfrm>
        </p:spPr>
        <p:txBody>
          <a:bodyPr>
            <a:prstTxWarp prst="textChevron">
              <a:avLst/>
            </a:prstTxWarp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Речевая среда дома:</a:t>
            </a:r>
            <a:endParaRPr lang="ru-RU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600200"/>
            <a:ext cx="7572428" cy="4525963"/>
          </a:xfrm>
        </p:spPr>
        <p:txBody>
          <a:bodyPr>
            <a:normAutofit fontScale="92500"/>
          </a:bodyPr>
          <a:lstStyle/>
          <a:p>
            <a:pPr lvl="0"/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общайтесь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ребенком, разговаривайте обо всем что видите, о том, чем вы заняты в данный момент, о том, чем ребенок занят, не думайте, что он глупее вас;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читайте книжки и по картинкам пересказывайте содержание прочитанного;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смотрите мультфильм, опять же обсуждайте содержание, поведение героев.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214290"/>
            <a:ext cx="6829444" cy="2071702"/>
          </a:xfrm>
        </p:spPr>
        <p:txBody>
          <a:bodyPr>
            <a:prstTxWarp prst="textDeflate">
              <a:avLst/>
            </a:prstTxWarp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Развитие артикуляционного аппарата</a:t>
            </a:r>
            <a:endParaRPr lang="ru-RU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2786058"/>
            <a:ext cx="7115196" cy="3340105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мышц языка, губ, щек, челюстного аппарата с помощью специальных упражнений, игр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214290"/>
            <a:ext cx="6786610" cy="1000108"/>
          </a:xfrm>
        </p:spPr>
        <p:txBody>
          <a:bodyPr>
            <a:prstTxWarp prst="textCanUp">
              <a:avLst/>
            </a:prstTxWarp>
            <a:no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Развитие мелкой моторики</a:t>
            </a:r>
            <a:endParaRPr lang="ru-RU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2428860" y="1357298"/>
            <a:ext cx="5897880" cy="60251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«Речь на кончиках пальцев»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>
          <a:xfrm>
            <a:off x="1643042" y="1714488"/>
            <a:ext cx="7239000" cy="4657504"/>
          </a:xfrm>
        </p:spPr>
        <p:txBody>
          <a:bodyPr>
            <a:normAutofit/>
          </a:bodyPr>
          <a:lstStyle/>
          <a:p>
            <a:pPr marL="0" indent="360363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60363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Выдающийся русский просветитель XVIII века    Н. И. Новиков еще в 1782 г. утверждал, что "натуральное побуждение к действованию над вещами" у детей есть основное                          средство не только для                                      получения знаний об этих                                      вещах, но и для всего их                                 умственного развития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pqscan0019 - копия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929322" y="3500438"/>
            <a:ext cx="2811441" cy="3014088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C0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2"/>
          </p:nvPr>
        </p:nvSpPr>
        <p:spPr>
          <a:xfrm>
            <a:off x="1857356" y="214290"/>
            <a:ext cx="6995120" cy="864096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sz="2800" dirty="0" smtClean="0">
              <a:latin typeface="Comic Sans MS" pitchFamily="66" charset="0"/>
            </a:endParaRPr>
          </a:p>
          <a:p>
            <a:pPr algn="ctr"/>
            <a:r>
              <a:rPr lang="ru-RU" sz="7200" b="1" dirty="0" smtClean="0">
                <a:solidFill>
                  <a:srgbClr val="C00000"/>
                </a:solidFill>
                <a:latin typeface="Georgia" pitchFamily="18" charset="0"/>
              </a:rPr>
              <a:t>Движения пальцев рук исторически, в ходе развития человечества, оказались тесно связанными с речевой функцией</a:t>
            </a:r>
          </a:p>
          <a:p>
            <a:pPr algn="ctr"/>
            <a:r>
              <a:rPr lang="ru-RU" sz="7200" dirty="0" smtClean="0">
                <a:latin typeface="Comic Sans MS" pitchFamily="66" charset="0"/>
              </a:rPr>
              <a:t/>
            </a:r>
            <a:br>
              <a:rPr lang="ru-RU" sz="7200" dirty="0" smtClean="0">
                <a:latin typeface="Comic Sans MS" pitchFamily="66" charset="0"/>
              </a:rPr>
            </a:br>
            <a:endParaRPr lang="ru-RU" sz="7200" dirty="0">
              <a:latin typeface="Comic Sans MS" pitchFamily="66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>
          <a:xfrm>
            <a:off x="1500166" y="1500174"/>
            <a:ext cx="7372672" cy="4857784"/>
          </a:xfrm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 fontScale="40000" lnSpcReduction="20000"/>
          </a:bodyPr>
          <a:lstStyle/>
          <a:p>
            <a:pPr algn="just">
              <a:buSzPct val="97000"/>
              <a:buNone/>
            </a:pPr>
            <a:r>
              <a:rPr lang="ru-RU" sz="4500" dirty="0" smtClean="0"/>
              <a:t>    </a:t>
            </a:r>
            <a:r>
              <a:rPr lang="ru-RU" sz="5000" dirty="0" smtClean="0">
                <a:solidFill>
                  <a:srgbClr val="FF0000"/>
                </a:solidFill>
                <a:sym typeface="Wingdings"/>
              </a:rPr>
              <a:t>    </a:t>
            </a:r>
            <a:r>
              <a:rPr lang="ru-RU" sz="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Первой формой общения первобытных людей были жесты; </a:t>
            </a:r>
          </a:p>
          <a:p>
            <a:pPr algn="just">
              <a:buSzPct val="97000"/>
              <a:buNone/>
            </a:pPr>
            <a:r>
              <a:rPr lang="ru-RU" sz="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особенно велика здесь была роль руки - она дала возможность путем указывающих, очерчивающих и других движений развить тот первичный язык, с помощью которого люди объяснялись.</a:t>
            </a:r>
          </a:p>
          <a:p>
            <a:pPr algn="just">
              <a:buSzPct val="97000"/>
              <a:buNone/>
            </a:pPr>
            <a:endParaRPr lang="ru-RU" sz="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SzPct val="97000"/>
              <a:buNone/>
            </a:pPr>
            <a:r>
              <a:rPr lang="ru-RU" sz="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       </a:t>
            </a:r>
            <a:r>
              <a:rPr lang="ru-RU" sz="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Позднее жесты стали сочетаться с возгласами, выкриками.</a:t>
            </a:r>
          </a:p>
          <a:p>
            <a:pPr algn="just">
              <a:buSzPct val="97000"/>
              <a:buNone/>
            </a:pPr>
            <a:endParaRPr lang="ru-RU" sz="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SzPct val="97000"/>
              <a:buNone/>
            </a:pPr>
            <a:r>
              <a:rPr lang="ru-RU" sz="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       </a:t>
            </a:r>
            <a:r>
              <a:rPr lang="ru-RU" sz="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Прошли тысячелетия, пока развилась словесная речь, но она долгое время оставалась связанной с жестикуляторной речью (эта связь дает себя знать и у нас).</a:t>
            </a:r>
            <a:br>
              <a:rPr lang="ru-RU" sz="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   </a:t>
            </a:r>
            <a:r>
              <a:rPr lang="ru-RU" sz="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 ученые, изучавшие деятельность детского мозга, психику детей, отмечают большое стимулирующее влияние функции руки.</a:t>
            </a:r>
            <a:r>
              <a:rPr lang="ru-RU" sz="5000" dirty="0" smtClean="0">
                <a:solidFill>
                  <a:srgbClr val="FF0000"/>
                </a:solidFill>
              </a:rPr>
              <a:t/>
            </a:r>
            <a:br>
              <a:rPr lang="ru-RU" sz="5000" dirty="0" smtClean="0">
                <a:solidFill>
                  <a:srgbClr val="FF0000"/>
                </a:solidFill>
              </a:rPr>
            </a:br>
            <a:r>
              <a:rPr lang="ru-RU" sz="5000" dirty="0" smtClean="0">
                <a:solidFill>
                  <a:srgbClr val="FF0000"/>
                </a:solidFill>
              </a:rPr>
              <a:t> </a:t>
            </a:r>
            <a:r>
              <a:rPr lang="ru-RU" sz="5000" dirty="0" smtClean="0"/>
              <a:t/>
            </a:r>
            <a:br>
              <a:rPr lang="ru-RU" sz="5000" dirty="0" smtClean="0"/>
            </a:br>
            <a:endParaRPr lang="ru-RU" sz="50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643042" y="214290"/>
            <a:ext cx="7239000" cy="660688"/>
          </a:xfrm>
          <a:solidFill>
            <a:schemeClr val="accent5">
              <a:lumMod val="75000"/>
            </a:schemeClr>
          </a:solidFill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Georgia" pitchFamily="18" charset="0"/>
              </a:rPr>
              <a:t>Мнения ученых</a:t>
            </a:r>
            <a:endParaRPr lang="ru-RU" b="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1643042" y="1071546"/>
            <a:ext cx="4402832" cy="5429288"/>
          </a:xfrm>
        </p:spPr>
        <p:txBody>
          <a:bodyPr>
            <a:normAutofit/>
          </a:bodyPr>
          <a:lstStyle/>
          <a:p>
            <a:r>
              <a:rPr lang="ru-RU" sz="1900" dirty="0" smtClean="0"/>
              <a:t>Невропатолог и психиатр В. М. Бехтерев писал, что движения руки всегда были тесно связаны с речью и способствовали ее развитию.</a:t>
            </a:r>
          </a:p>
          <a:p>
            <a:r>
              <a:rPr lang="ru-RU" sz="1900" dirty="0" smtClean="0"/>
              <a:t>Английский психолог Д. Селли также придавал очень большое значение "созидательной работе рук" для развития мышления и речи детей.</a:t>
            </a:r>
          </a:p>
          <a:p>
            <a:r>
              <a:rPr lang="ru-RU" sz="1900" dirty="0" smtClean="0"/>
              <a:t>В настоящее время учеными установлено, что уровень развития речи детей находится в прямой зависимости от степени сформированности тонких движений пальцев рук (М. М. Кольцова) и совершенствование речи непосредственно зависит от степени тренировки рук.  </a:t>
            </a:r>
          </a:p>
          <a:p>
            <a:endParaRPr lang="ru-RU" dirty="0"/>
          </a:p>
        </p:txBody>
      </p:sp>
      <p:pic>
        <p:nvPicPr>
          <p:cNvPr id="5" name="Рисунок 4" descr="Бехтерев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643702" y="1071546"/>
            <a:ext cx="1944216" cy="297527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286512" y="4286256"/>
            <a:ext cx="2592288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Бехтерев В. М.</a:t>
            </a:r>
          </a:p>
          <a:p>
            <a:pPr algn="ctr"/>
            <a:r>
              <a:rPr lang="ru-RU" dirty="0" smtClean="0"/>
              <a:t>академик, психиатр, невролог, физиолог (1857 — 1927)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wipe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ablon-00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shablon-009</Template>
  <TotalTime>679</TotalTime>
  <Words>1538</Words>
  <Application>Microsoft Office PowerPoint</Application>
  <PresentationFormat>Экран (4:3)</PresentationFormat>
  <Paragraphs>156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shablon-009</vt:lpstr>
      <vt:lpstr>МАДОУ № 103</vt:lpstr>
      <vt:lpstr>Плохо развитая речь – это…</vt:lpstr>
      <vt:lpstr>Слайд 3</vt:lpstr>
      <vt:lpstr>Любое нарушение легче предотвратить, чем исправить</vt:lpstr>
      <vt:lpstr>Речевая среда дома:</vt:lpstr>
      <vt:lpstr>Развитие артикуляционного аппарата</vt:lpstr>
      <vt:lpstr>Развитие мелкой моторики</vt:lpstr>
      <vt:lpstr>Слайд 8</vt:lpstr>
      <vt:lpstr>Мнения ученых</vt:lpstr>
      <vt:lpstr>двигательная проекция кисти руки в человеческом мозге</vt:lpstr>
      <vt:lpstr>Слайд 11</vt:lpstr>
      <vt:lpstr> Определение уровня развития тонкой моторики рук </vt:lpstr>
      <vt:lpstr>Результаты теста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   Рекомендации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Речь на кончиках пальцев</dc:title>
  <dc:creator>Екатерина</dc:creator>
  <cp:lastModifiedBy>Ulya</cp:lastModifiedBy>
  <cp:revision>101</cp:revision>
  <dcterms:created xsi:type="dcterms:W3CDTF">2012-04-11T16:35:55Z</dcterms:created>
  <dcterms:modified xsi:type="dcterms:W3CDTF">2019-09-25T18:16:28Z</dcterms:modified>
</cp:coreProperties>
</file>