
<file path=[Content_Types].xml><?xml version="1.0" encoding="utf-8"?>
<Types xmlns="http://schemas.openxmlformats.org/package/2006/content-types">
  <Override PartName="/ppt/slideMasters/slideMaster2.xml" ContentType="application/vnd.openxmlformats-officedocument.presentationml.slideMaster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Default Extension="png" ContentType="image/png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wmf" ContentType="image/x-w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Layouts/slideLayout1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73" r:id="rId1"/>
    <p:sldMasterId id="2147484274" r:id="rId2"/>
  </p:sldMasterIdLst>
  <p:sldIdLst>
    <p:sldId id="289" r:id="rId3"/>
    <p:sldId id="257" r:id="rId4"/>
    <p:sldId id="279" r:id="rId5"/>
    <p:sldId id="280" r:id="rId6"/>
    <p:sldId id="281" r:id="rId7"/>
    <p:sldId id="272" r:id="rId8"/>
    <p:sldId id="268" r:id="rId9"/>
    <p:sldId id="285" r:id="rId10"/>
    <p:sldId id="295" r:id="rId11"/>
    <p:sldId id="296" r:id="rId12"/>
    <p:sldId id="297" r:id="rId13"/>
    <p:sldId id="286" r:id="rId14"/>
  </p:sldIdLst>
  <p:sldSz cx="12192000" cy="6858000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3897" autoAdjust="0"/>
    <p:restoredTop sz="94660"/>
  </p:normalViewPr>
  <p:slideViewPr>
    <p:cSldViewPr snapToGrid="0">
      <p:cViewPr varScale="1">
        <p:scale>
          <a:sx n="68" d="100"/>
          <a:sy n="68" d="100"/>
        </p:scale>
        <p:origin x="-114" y="-94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tableStyles" Target="tableStyles.xml"/><Relationship Id="rId3" Type="http://schemas.openxmlformats.org/officeDocument/2006/relationships/slide" Target="slides/slid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presProps" Target="presProps.xml"/><Relationship Id="rId10" Type="http://schemas.openxmlformats.org/officeDocument/2006/relationships/slide" Target="slides/slide8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5298" name="Group 2"/>
          <p:cNvGrpSpPr>
            <a:grpSpLocks/>
          </p:cNvGrpSpPr>
          <p:nvPr/>
        </p:nvGrpSpPr>
        <p:grpSpPr bwMode="auto">
          <a:xfrm>
            <a:off x="0" y="0"/>
            <a:ext cx="12192000" cy="6858000"/>
            <a:chOff x="0" y="0"/>
            <a:chExt cx="5760" cy="4320"/>
          </a:xfrm>
        </p:grpSpPr>
        <p:sp>
          <p:nvSpPr>
            <p:cNvPr id="55299" name="Rectangle 3"/>
            <p:cNvSpPr>
              <a:spLocks noChangeArrowheads="1"/>
            </p:cNvSpPr>
            <p:nvPr/>
          </p:nvSpPr>
          <p:spPr bwMode="hidden">
            <a:xfrm>
              <a:off x="0" y="0"/>
              <a:ext cx="2208" cy="4320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5300" name="Rectangle 4"/>
            <p:cNvSpPr>
              <a:spLocks noChangeArrowheads="1"/>
            </p:cNvSpPr>
            <p:nvPr/>
          </p:nvSpPr>
          <p:spPr bwMode="hidden">
            <a:xfrm>
              <a:off x="1081" y="1065"/>
              <a:ext cx="4679" cy="1596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grpSp>
          <p:nvGrpSpPr>
            <p:cNvPr id="55301" name="Group 5"/>
            <p:cNvGrpSpPr>
              <a:grpSpLocks/>
            </p:cNvGrpSpPr>
            <p:nvPr/>
          </p:nvGrpSpPr>
          <p:grpSpPr bwMode="auto">
            <a:xfrm>
              <a:off x="0" y="672"/>
              <a:ext cx="1806" cy="1989"/>
              <a:chOff x="0" y="672"/>
              <a:chExt cx="1806" cy="1989"/>
            </a:xfrm>
          </p:grpSpPr>
          <p:sp>
            <p:nvSpPr>
              <p:cNvPr id="55302" name="Rectangle 6"/>
              <p:cNvSpPr>
                <a:spLocks noChangeArrowheads="1"/>
              </p:cNvSpPr>
              <p:nvPr userDrawn="1"/>
            </p:nvSpPr>
            <p:spPr bwMode="auto">
              <a:xfrm>
                <a:off x="361" y="2257"/>
                <a:ext cx="363" cy="404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03" name="Rectangle 7"/>
              <p:cNvSpPr>
                <a:spLocks noChangeArrowheads="1"/>
              </p:cNvSpPr>
              <p:nvPr userDrawn="1"/>
            </p:nvSpPr>
            <p:spPr bwMode="auto">
              <a:xfrm>
                <a:off x="1081" y="1065"/>
                <a:ext cx="362" cy="405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04" name="Rectangle 8"/>
              <p:cNvSpPr>
                <a:spLocks noChangeArrowheads="1"/>
              </p:cNvSpPr>
              <p:nvPr userDrawn="1"/>
            </p:nvSpPr>
            <p:spPr bwMode="auto">
              <a:xfrm>
                <a:off x="1437" y="672"/>
                <a:ext cx="369" cy="400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05" name="Rectangle 9"/>
              <p:cNvSpPr>
                <a:spLocks noChangeArrowheads="1"/>
              </p:cNvSpPr>
              <p:nvPr userDrawn="1"/>
            </p:nvSpPr>
            <p:spPr bwMode="auto">
              <a:xfrm>
                <a:off x="719" y="2257"/>
                <a:ext cx="368" cy="404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06" name="Rectangle 10"/>
              <p:cNvSpPr>
                <a:spLocks noChangeArrowheads="1"/>
              </p:cNvSpPr>
              <p:nvPr userDrawn="1"/>
            </p:nvSpPr>
            <p:spPr bwMode="auto">
              <a:xfrm>
                <a:off x="1437" y="1065"/>
                <a:ext cx="369" cy="405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07" name="Rectangle 11"/>
              <p:cNvSpPr>
                <a:spLocks noChangeArrowheads="1"/>
              </p:cNvSpPr>
              <p:nvPr userDrawn="1"/>
            </p:nvSpPr>
            <p:spPr bwMode="auto">
              <a:xfrm>
                <a:off x="719" y="1464"/>
                <a:ext cx="368" cy="399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08" name="Rectangle 12"/>
              <p:cNvSpPr>
                <a:spLocks noChangeArrowheads="1"/>
              </p:cNvSpPr>
              <p:nvPr userDrawn="1"/>
            </p:nvSpPr>
            <p:spPr bwMode="auto">
              <a:xfrm>
                <a:off x="0" y="1464"/>
                <a:ext cx="367" cy="399"/>
              </a:xfrm>
              <a:prstGeom prst="rect">
                <a:avLst/>
              </a:prstGeom>
              <a:solidFill>
                <a:schemeClr val="bg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09" name="Rectangle 13"/>
              <p:cNvSpPr>
                <a:spLocks noChangeArrowheads="1"/>
              </p:cNvSpPr>
              <p:nvPr userDrawn="1"/>
            </p:nvSpPr>
            <p:spPr bwMode="auto">
              <a:xfrm>
                <a:off x="1081" y="1464"/>
                <a:ext cx="362" cy="399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10" name="Rectangle 14"/>
              <p:cNvSpPr>
                <a:spLocks noChangeArrowheads="1"/>
              </p:cNvSpPr>
              <p:nvPr userDrawn="1"/>
            </p:nvSpPr>
            <p:spPr bwMode="auto">
              <a:xfrm>
                <a:off x="361" y="1857"/>
                <a:ext cx="363" cy="406"/>
              </a:xfrm>
              <a:prstGeom prst="rect">
                <a:avLst/>
              </a:prstGeom>
              <a:solidFill>
                <a:schemeClr val="folHlink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  <p:sp>
            <p:nvSpPr>
              <p:cNvPr id="55311" name="Rectangle 15"/>
              <p:cNvSpPr>
                <a:spLocks noChangeArrowheads="1"/>
              </p:cNvSpPr>
              <p:nvPr userDrawn="1"/>
            </p:nvSpPr>
            <p:spPr bwMode="auto">
              <a:xfrm>
                <a:off x="719" y="1857"/>
                <a:ext cx="368" cy="406"/>
              </a:xfrm>
              <a:prstGeom prst="rect">
                <a:avLst/>
              </a:prstGeom>
              <a:solidFill>
                <a:schemeClr val="accent2"/>
              </a:solidFill>
              <a:ln w="9525">
                <a:noFill/>
                <a:miter lim="800000"/>
                <a:headEnd/>
                <a:tailEnd/>
              </a:ln>
            </p:spPr>
            <p:txBody>
              <a:bodyPr/>
              <a:lstStyle/>
              <a:p>
                <a:endParaRPr lang="ru-RU" sz="2400">
                  <a:latin typeface="Times New Roman" pitchFamily="18" charset="0"/>
                </a:endParaRPr>
              </a:p>
            </p:txBody>
          </p:sp>
        </p:grpSp>
      </p:grpSp>
      <p:sp>
        <p:nvSpPr>
          <p:cNvPr id="55312" name="Rectangle 16"/>
          <p:cNvSpPr>
            <a:spLocks noGrp="1" noChangeArrowheads="1"/>
          </p:cNvSpPr>
          <p:nvPr>
            <p:ph type="dt" sz="half" idx="2"/>
          </p:nvPr>
        </p:nvSpPr>
        <p:spPr>
          <a:xfrm>
            <a:off x="609600" y="6248400"/>
            <a:ext cx="2844800" cy="457200"/>
          </a:xfrm>
        </p:spPr>
        <p:txBody>
          <a:bodyPr/>
          <a:lstStyle>
            <a:lvl1pPr>
              <a:defRPr/>
            </a:lvl1pPr>
          </a:lstStyle>
          <a:p>
            <a:fld id="{185A5ADA-EE4F-481F-A825-A6EF85ED99F9}" type="datetimeFigureOut">
              <a:rPr lang="ru-RU"/>
              <a:pPr/>
              <a:t>01.12.2017</a:t>
            </a:fld>
            <a:endParaRPr lang="ru-RU"/>
          </a:p>
        </p:txBody>
      </p:sp>
      <p:sp>
        <p:nvSpPr>
          <p:cNvPr id="55313" name="Rectangle 17"/>
          <p:cNvSpPr>
            <a:spLocks noGrp="1" noChangeArrowheads="1"/>
          </p:cNvSpPr>
          <p:nvPr>
            <p:ph type="ftr" sz="quarter" idx="3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5314" name="Rectangle 18"/>
          <p:cNvSpPr>
            <a:spLocks noGrp="1" noChangeArrowheads="1"/>
          </p:cNvSpPr>
          <p:nvPr>
            <p:ph type="sldNum" sz="quarter" idx="4"/>
          </p:nvPr>
        </p:nvSpPr>
        <p:spPr/>
        <p:txBody>
          <a:bodyPr/>
          <a:lstStyle>
            <a:lvl1pPr>
              <a:defRPr/>
            </a:lvl1pPr>
          </a:lstStyle>
          <a:p>
            <a:fld id="{D3405CFE-3CDC-4E01-B03A-C8CF63F3E18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5315" name="Rectangle 19"/>
          <p:cNvSpPr>
            <a:spLocks noGrp="1" noChangeArrowheads="1"/>
          </p:cNvSpPr>
          <p:nvPr>
            <p:ph type="ctrTitle"/>
          </p:nvPr>
        </p:nvSpPr>
        <p:spPr>
          <a:xfrm>
            <a:off x="3962400" y="1828800"/>
            <a:ext cx="8026400" cy="2209800"/>
          </a:xfrm>
        </p:spPr>
        <p:txBody>
          <a:bodyPr/>
          <a:lstStyle>
            <a:lvl1pPr>
              <a:defRPr sz="5000">
                <a:solidFill>
                  <a:srgbClr val="FFFFFF"/>
                </a:solidFill>
              </a:defRPr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55316" name="Rectangle 20"/>
          <p:cNvSpPr>
            <a:spLocks noGrp="1" noChangeArrowheads="1"/>
          </p:cNvSpPr>
          <p:nvPr>
            <p:ph type="subTitle" idx="1"/>
          </p:nvPr>
        </p:nvSpPr>
        <p:spPr>
          <a:xfrm>
            <a:off x="3962400" y="4267200"/>
            <a:ext cx="8026400" cy="1752600"/>
          </a:xfrm>
        </p:spPr>
        <p:txBody>
          <a:bodyPr/>
          <a:lstStyle>
            <a:lvl1pPr marL="0" indent="0">
              <a:buFont typeface="Wingdings" pitchFamily="2" charset="2"/>
              <a:buNone/>
              <a:defRPr sz="3400"/>
            </a:lvl1pPr>
          </a:lstStyle>
          <a:p>
            <a:r>
              <a:rPr lang="ru-RU"/>
              <a:t>Образец подзаголовка</a:t>
            </a:r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F27984C-845D-49FE-B32E-C3F0EEB62644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1240543-DE5A-45A9-8E97-C1EEDDC57349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457200"/>
            <a:ext cx="2743200" cy="5410200"/>
          </a:xfrm>
        </p:spPr>
        <p:txBody>
          <a:bodyPr vert="eaVert"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457200"/>
            <a:ext cx="8077200" cy="5410200"/>
          </a:xfrm>
        </p:spPr>
        <p:txBody>
          <a:bodyPr vert="eaVert"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8369916-261A-4763-A915-01257308B77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04E46C47-66B7-489A-A2F3-50D31EF7D916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5" name="Straight Connector 31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6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7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8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Isosceles Triangle 26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Isosceles Triangle 30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18"/>
            <p:cNvSpPr/>
            <p:nvPr/>
          </p:nvSpPr>
          <p:spPr>
            <a:xfrm rot="10800000">
              <a:off x="0" y="-528"/>
              <a:ext cx="842963" cy="5666225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1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4AFF3B3-94B3-4B77-B597-313967A005A1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1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1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AD6BE5F-6951-443D-815D-0AB27D49080B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TextBox 19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17" name="TextBox 21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8DEB39-63BB-429A-99ED-3E38E0C27818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DEB5B3B-2FD0-4F19-831C-F7DF8C13B031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карточки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7"/>
          <p:cNvGrpSpPr>
            <a:grpSpLocks/>
          </p:cNvGrpSpPr>
          <p:nvPr/>
        </p:nvGrpSpPr>
        <p:grpSpPr bwMode="auto">
          <a:xfrm>
            <a:off x="0" y="-7938"/>
            <a:ext cx="12192000" cy="6865938"/>
            <a:chOff x="0" y="-8467"/>
            <a:chExt cx="12192000" cy="6866467"/>
          </a:xfrm>
        </p:grpSpPr>
        <p:cxnSp>
          <p:nvCxnSpPr>
            <p:cNvPr id="6" name="Straight Connector 19"/>
            <p:cNvCxnSpPr/>
            <p:nvPr/>
          </p:nvCxnSpPr>
          <p:spPr>
            <a:xfrm>
              <a:off x="9371013" y="-528"/>
              <a:ext cx="1219200" cy="6858528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Straight Connector 20"/>
            <p:cNvCxnSpPr/>
            <p:nvPr/>
          </p:nvCxnSpPr>
          <p:spPr>
            <a:xfrm flipH="1">
              <a:off x="7424738" y="3681168"/>
              <a:ext cx="4764087" cy="3176832"/>
            </a:xfrm>
            <a:prstGeom prst="line">
              <a:avLst/>
            </a:prstGeom>
            <a:ln w="9525">
              <a:solidFill>
                <a:schemeClr val="bg1">
                  <a:lumMod val="85000"/>
                  <a:lumOff val="1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8" name="Rectangle 23"/>
            <p:cNvSpPr/>
            <p:nvPr/>
          </p:nvSpPr>
          <p:spPr>
            <a:xfrm>
              <a:off x="9182100" y="-8467"/>
              <a:ext cx="3006725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9" name="Rectangle 25"/>
            <p:cNvSpPr/>
            <p:nvPr/>
          </p:nvSpPr>
          <p:spPr>
            <a:xfrm>
              <a:off x="9602788" y="-8467"/>
              <a:ext cx="2589212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0" name="Isosceles Triangle 23"/>
            <p:cNvSpPr/>
            <p:nvPr/>
          </p:nvSpPr>
          <p:spPr>
            <a:xfrm>
              <a:off x="8932863" y="3047706"/>
              <a:ext cx="3259137" cy="3810294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1" name="Rectangle 27"/>
            <p:cNvSpPr/>
            <p:nvPr/>
          </p:nvSpPr>
          <p:spPr>
            <a:xfrm>
              <a:off x="9334500" y="-8467"/>
              <a:ext cx="2854325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2" name="Rectangle 28"/>
            <p:cNvSpPr/>
            <p:nvPr/>
          </p:nvSpPr>
          <p:spPr>
            <a:xfrm>
              <a:off x="10898188" y="-8467"/>
              <a:ext cx="1290637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3" name="Rectangle 29"/>
            <p:cNvSpPr/>
            <p:nvPr/>
          </p:nvSpPr>
          <p:spPr>
            <a:xfrm>
              <a:off x="10939463" y="-8467"/>
              <a:ext cx="1249362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4" name="Isosceles Triangle 27"/>
            <p:cNvSpPr/>
            <p:nvPr/>
          </p:nvSpPr>
          <p:spPr>
            <a:xfrm>
              <a:off x="10371138" y="3589086"/>
              <a:ext cx="1817687" cy="326891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5" name="Isosceles Triangle 28"/>
            <p:cNvSpPr/>
            <p:nvPr/>
          </p:nvSpPr>
          <p:spPr>
            <a:xfrm>
              <a:off x="0" y="4012981"/>
              <a:ext cx="449263" cy="2845019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16" name="TextBox 23"/>
          <p:cNvSpPr txBox="1"/>
          <p:nvPr/>
        </p:nvSpPr>
        <p:spPr>
          <a:xfrm>
            <a:off x="541338" y="790575"/>
            <a:ext cx="609600" cy="584200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“</a:t>
            </a:r>
          </a:p>
        </p:txBody>
      </p:sp>
      <p:sp>
        <p:nvSpPr>
          <p:cNvPr id="17" name="TextBox 24"/>
          <p:cNvSpPr txBox="1"/>
          <p:nvPr/>
        </p:nvSpPr>
        <p:spPr>
          <a:xfrm>
            <a:off x="8893175" y="2886075"/>
            <a:ext cx="609600" cy="585788"/>
          </a:xfrm>
          <a:prstGeom prst="rect">
            <a:avLst/>
          </a:prstGeom>
        </p:spPr>
        <p:txBody>
          <a:bodyPr anchor="ctr"/>
          <a:lstStyle/>
          <a:p>
            <a:pPr fontAlgn="auto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8000" dirty="0">
                <a:ln w="3175" cmpd="sng">
                  <a:noFill/>
                </a:ln>
                <a:solidFill>
                  <a:schemeClr val="accent1"/>
                </a:solidFill>
                <a:latin typeface="Arial"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8" name="Date Placeholder 3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22C4340-240A-4A8B-8468-CE1F88F35897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19" name="Footer Placeholder 4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20" name="Slide Number Placeholder 5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1A0C696-F865-49F9-9812-DD1336E2C50A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042109BC-E590-4FEB-90DA-8A162BC47739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481345FB-D5AF-46CA-8ABA-C6F1824DD8B8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613" y="4406900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613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8E98B3C2-9408-4A43-8F4B-11D9B3B90190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6" name="Дата 5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BB158B77-1768-4C83-BA76-75E865BC0AAB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609600" y="1981200"/>
            <a:ext cx="5410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172200" y="1981200"/>
            <a:ext cx="5410200" cy="38862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CFD5C6-AFD4-42AC-B45D-ADC9FD486CF5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F7422967-6CCC-43A3-BD2F-1ED5AF9E5704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3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3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838" y="1535113"/>
            <a:ext cx="5389562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6192838" y="2174875"/>
            <a:ext cx="5389562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7" name="Нижний колонтитул 6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2E3B59C4-1A3D-4CCF-AA3A-F77AE84784AF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9" name="Дата 8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848BD9D4-CD8D-489B-9793-8E43DEA62652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F0404764-5E45-4825-ADA8-451164940E43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9D5B8285-C13E-4E45-97B2-91A61E58B3C5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ижний колонтитул 1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BD6E44AA-6106-4066-80DF-359C7B4AB3BD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765A73DF-1E64-4BD8-B460-4AF4392863DB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273050"/>
            <a:ext cx="40116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4767263" y="273050"/>
            <a:ext cx="681513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Образец текста</a:t>
            </a:r>
          </a:p>
          <a:p>
            <a:pPr lvl="1"/>
            <a:r>
              <a:rPr lang="en-US"/>
              <a:t>Второй уровень</a:t>
            </a:r>
          </a:p>
          <a:p>
            <a:pPr lvl="2"/>
            <a:r>
              <a:rPr lang="en-US"/>
              <a:t>Третий уровень</a:t>
            </a:r>
          </a:p>
          <a:p>
            <a:pPr lvl="3"/>
            <a:r>
              <a:rPr lang="en-US"/>
              <a:t>Четвертый уровень</a:t>
            </a:r>
          </a:p>
          <a:p>
            <a:pPr lvl="4"/>
            <a:r>
              <a:rPr lang="en-US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1435100"/>
            <a:ext cx="40116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3032B8FC-BBD2-4838-BBC3-71552BDA7162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01F0B43-A96C-40BD-B78C-3164E07D564D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188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188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188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Образец текста</a:t>
            </a: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0"/>
          </p:nvPr>
        </p:nvSpPr>
        <p:spPr/>
        <p:txBody>
          <a:bodyPr/>
          <a:lstStyle>
            <a:lvl1pPr>
              <a:defRPr/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/>
            </a:lvl1pPr>
          </a:lstStyle>
          <a:p>
            <a:fld id="{91C379F0-4D20-454C-AEA5-92C36B83E6EA}" type="slidenum">
              <a:rPr lang="ru-RU"/>
              <a:pPr/>
              <a:t>‹#›</a:t>
            </a:fld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2"/>
          </p:nvPr>
        </p:nvSpPr>
        <p:spPr/>
        <p:txBody>
          <a:bodyPr/>
          <a:lstStyle>
            <a:lvl1pPr>
              <a:defRPr/>
            </a:lvl1pPr>
          </a:lstStyle>
          <a:p>
            <a:fld id="{A2F2998A-E532-40E9-9F60-8D1CFBF045C2}" type="datetimeFigureOut">
              <a:rPr lang="ru-RU"/>
              <a:pPr/>
              <a:t>01.12.2017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4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4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8400"/>
            <a:ext cx="3860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>
              <a:defRPr sz="1200"/>
            </a:lvl1pPr>
          </a:lstStyle>
          <a:p>
            <a:endParaRPr lang="ru-RU"/>
          </a:p>
        </p:txBody>
      </p:sp>
      <p:sp>
        <p:nvSpPr>
          <p:cNvPr id="54275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8400"/>
            <a:ext cx="2844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 Black" pitchFamily="34" charset="0"/>
              </a:defRPr>
            </a:lvl1pPr>
          </a:lstStyle>
          <a:p>
            <a:fld id="{4B2DB453-C0F1-4A70-89F0-CCF1284204E3}" type="slidenum">
              <a:rPr lang="ru-RU"/>
              <a:pPr/>
              <a:t>‹#›</a:t>
            </a:fld>
            <a:endParaRPr lang="ru-RU"/>
          </a:p>
        </p:txBody>
      </p:sp>
      <p:grpSp>
        <p:nvGrpSpPr>
          <p:cNvPr id="54276" name="Group 4"/>
          <p:cNvGrpSpPr>
            <a:grpSpLocks/>
          </p:cNvGrpSpPr>
          <p:nvPr/>
        </p:nvGrpSpPr>
        <p:grpSpPr bwMode="auto">
          <a:xfrm>
            <a:off x="0" y="0"/>
            <a:ext cx="12192000" cy="546100"/>
            <a:chOff x="0" y="0"/>
            <a:chExt cx="5760" cy="344"/>
          </a:xfrm>
        </p:grpSpPr>
        <p:sp>
          <p:nvSpPr>
            <p:cNvPr id="54277" name="Rectangle 5"/>
            <p:cNvSpPr>
              <a:spLocks noChangeArrowheads="1"/>
            </p:cNvSpPr>
            <p:nvPr/>
          </p:nvSpPr>
          <p:spPr bwMode="auto">
            <a:xfrm>
              <a:off x="0" y="0"/>
              <a:ext cx="180" cy="336"/>
            </a:xfrm>
            <a:prstGeom prst="rect">
              <a:avLst/>
            </a:prstGeom>
            <a:gradFill rotWithShape="0">
              <a:gsLst>
                <a:gs pos="0">
                  <a:schemeClr val="folHlink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 algn="ctr"/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78" name="Rectangle 6"/>
            <p:cNvSpPr>
              <a:spLocks noChangeArrowheads="1"/>
            </p:cNvSpPr>
            <p:nvPr/>
          </p:nvSpPr>
          <p:spPr bwMode="auto">
            <a:xfrm>
              <a:off x="260" y="85"/>
              <a:ext cx="5500" cy="173"/>
            </a:xfrm>
            <a:prstGeom prst="rect">
              <a:avLst/>
            </a:pr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0" scaled="1"/>
            </a:gra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79" name="Rectangle 7"/>
            <p:cNvSpPr>
              <a:spLocks noChangeArrowheads="1"/>
            </p:cNvSpPr>
            <p:nvPr/>
          </p:nvSpPr>
          <p:spPr bwMode="auto">
            <a:xfrm>
              <a:off x="258" y="85"/>
              <a:ext cx="87" cy="89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54280" name="Rectangle 8"/>
            <p:cNvSpPr>
              <a:spLocks noChangeArrowheads="1"/>
            </p:cNvSpPr>
            <p:nvPr/>
          </p:nvSpPr>
          <p:spPr bwMode="auto">
            <a:xfrm>
              <a:off x="345" y="0"/>
              <a:ext cx="88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54281" name="Rectangle 9"/>
            <p:cNvSpPr>
              <a:spLocks noChangeArrowheads="1"/>
            </p:cNvSpPr>
            <p:nvPr/>
          </p:nvSpPr>
          <p:spPr bwMode="auto">
            <a:xfrm>
              <a:off x="345" y="85"/>
              <a:ext cx="88" cy="89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4282" name="Rectangle 10"/>
            <p:cNvSpPr>
              <a:spLocks noChangeArrowheads="1"/>
            </p:cNvSpPr>
            <p:nvPr/>
          </p:nvSpPr>
          <p:spPr bwMode="auto">
            <a:xfrm>
              <a:off x="173" y="173"/>
              <a:ext cx="86" cy="87"/>
            </a:xfrm>
            <a:prstGeom prst="rect">
              <a:avLst/>
            </a:prstGeom>
            <a:solidFill>
              <a:schemeClr val="folHlink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hlink"/>
                </a:solidFill>
              </a:endParaRPr>
            </a:p>
          </p:txBody>
        </p:sp>
        <p:sp>
          <p:nvSpPr>
            <p:cNvPr id="54283" name="Rectangle 11"/>
            <p:cNvSpPr>
              <a:spLocks noChangeArrowheads="1"/>
            </p:cNvSpPr>
            <p:nvPr/>
          </p:nvSpPr>
          <p:spPr bwMode="auto">
            <a:xfrm>
              <a:off x="83" y="86"/>
              <a:ext cx="89" cy="87"/>
            </a:xfrm>
            <a:prstGeom prst="rect">
              <a:avLst/>
            </a:prstGeom>
            <a:solidFill>
              <a:schemeClr val="bg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 sz="2400">
                <a:latin typeface="Times New Roman" pitchFamily="18" charset="0"/>
              </a:endParaRPr>
            </a:p>
          </p:txBody>
        </p:sp>
        <p:sp>
          <p:nvSpPr>
            <p:cNvPr id="54284" name="Rectangle 12"/>
            <p:cNvSpPr>
              <a:spLocks noChangeArrowheads="1"/>
            </p:cNvSpPr>
            <p:nvPr/>
          </p:nvSpPr>
          <p:spPr bwMode="auto">
            <a:xfrm>
              <a:off x="258" y="171"/>
              <a:ext cx="87" cy="87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  <p:sp>
          <p:nvSpPr>
            <p:cNvPr id="54285" name="Rectangle 13"/>
            <p:cNvSpPr>
              <a:spLocks noChangeArrowheads="1"/>
            </p:cNvSpPr>
            <p:nvPr/>
          </p:nvSpPr>
          <p:spPr bwMode="auto">
            <a:xfrm>
              <a:off x="173" y="258"/>
              <a:ext cx="86" cy="86"/>
            </a:xfrm>
            <a:prstGeom prst="rect">
              <a:avLst/>
            </a:prstGeom>
            <a:solidFill>
              <a:schemeClr val="accent2"/>
            </a:solidFill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endParaRPr lang="ru-RU">
                <a:solidFill>
                  <a:schemeClr val="accent2"/>
                </a:solidFill>
              </a:endParaRPr>
            </a:p>
          </p:txBody>
        </p:sp>
      </p:grpSp>
      <p:sp>
        <p:nvSpPr>
          <p:cNvPr id="54286" name="Rectangle 14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457200"/>
            <a:ext cx="109728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54287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981200"/>
            <a:ext cx="10972800" cy="3886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54288" name="Rectangle 16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/>
            </a:lvl1pPr>
          </a:lstStyle>
          <a:p>
            <a:fld id="{E8B79ABF-A06D-4E08-955F-D43566A9BA13}" type="datetimeFigureOut">
              <a:rPr lang="ru-RU"/>
              <a:pPr/>
              <a:t>01.12.2017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74" r:id="rId1"/>
    <p:sldLayoutId id="2147484275" r:id="rId2"/>
    <p:sldLayoutId id="2147484276" r:id="rId3"/>
    <p:sldLayoutId id="2147484277" r:id="rId4"/>
    <p:sldLayoutId id="2147484278" r:id="rId5"/>
    <p:sldLayoutId id="2147484279" r:id="rId6"/>
    <p:sldLayoutId id="2147484280" r:id="rId7"/>
    <p:sldLayoutId id="2147484281" r:id="rId8"/>
    <p:sldLayoutId id="2147484282" r:id="rId9"/>
    <p:sldLayoutId id="2147484283" r:id="rId10"/>
    <p:sldLayoutId id="2147484284" r:id="rId11"/>
  </p:sldLayoutIdLst>
  <p:txStyles>
    <p:titleStyle>
      <a:lvl1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2pPr>
      <a:lvl3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3pPr>
      <a:lvl4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4pPr>
      <a:lvl5pPr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Arial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Clr>
          <a:schemeClr val="bg2"/>
        </a:buClr>
        <a:buSzPct val="75000"/>
        <a:buFont typeface="Wingdings" pitchFamily="2" charset="2"/>
        <a:buChar char="n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Clr>
          <a:schemeClr val="accent2"/>
        </a:buClr>
        <a:buSzPct val="80000"/>
        <a:buFont typeface="Wingdings" pitchFamily="2" charset="2"/>
        <a:buChar char="¨"/>
        <a:defRPr sz="2800">
          <a:solidFill>
            <a:schemeClr val="tx1"/>
          </a:solidFill>
          <a:latin typeface="+mn-lt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SzPct val="65000"/>
        <a:buFont typeface="Wingdings" pitchFamily="2" charset="2"/>
        <a:buChar char="n"/>
        <a:defRPr sz="2400">
          <a:solidFill>
            <a:schemeClr val="tx1"/>
          </a:solidFill>
          <a:latin typeface="+mn-lt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itchFamily="2" charset="2"/>
        <a:buChar char="¨"/>
        <a:defRPr sz="2000">
          <a:solidFill>
            <a:schemeClr val="tx1"/>
          </a:solidFill>
          <a:latin typeface="+mn-lt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bg2"/>
        </a:buClr>
        <a:buFont typeface="Wingdings" pitchFamily="2" charset="2"/>
        <a:buChar char="§"/>
        <a:defRPr sz="2000">
          <a:solidFill>
            <a:schemeClr val="tx1"/>
          </a:solidFill>
          <a:latin typeface="+mn-lt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3" name="Title Placeholder 1"/>
          <p:cNvSpPr>
            <a:spLocks noGrp="1"/>
          </p:cNvSpPr>
          <p:nvPr>
            <p:ph type="title"/>
          </p:nvPr>
        </p:nvSpPr>
        <p:spPr bwMode="auto">
          <a:xfrm>
            <a:off x="677863" y="609600"/>
            <a:ext cx="8596312" cy="132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  <a:endParaRPr lang="en-US" smtClean="0"/>
          </a:p>
        </p:txBody>
      </p:sp>
      <p:sp>
        <p:nvSpPr>
          <p:cNvPr id="32774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677863" y="2160588"/>
            <a:ext cx="8596312" cy="3881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smtClean="0"/>
          </a:p>
        </p:txBody>
      </p:sp>
      <p:sp>
        <p:nvSpPr>
          <p:cNvPr id="30" name="Date Placeholder 3"/>
          <p:cNvSpPr>
            <a:spLocks noGrp="1"/>
          </p:cNvSpPr>
          <p:nvPr>
            <p:ph type="dt" sz="half" idx="2"/>
          </p:nvPr>
        </p:nvSpPr>
        <p:spPr>
          <a:xfrm>
            <a:off x="7205663" y="6042025"/>
            <a:ext cx="91122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D99CA6FB-5AFE-4C1B-B0A1-3F7774D5DC82}" type="datetimeFigureOut">
              <a:rPr lang="ru-RU"/>
              <a:pPr>
                <a:defRPr/>
              </a:pPr>
              <a:t>01.12.2017</a:t>
            </a:fld>
            <a:endParaRPr lang="ru-RU"/>
          </a:p>
        </p:txBody>
      </p:sp>
      <p:sp>
        <p:nvSpPr>
          <p:cNvPr id="31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863" y="6042025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32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89963" y="6042025"/>
            <a:ext cx="6842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900">
                <a:solidFill>
                  <a:schemeClr val="accent1"/>
                </a:solidFill>
                <a:latin typeface="+mn-lt"/>
              </a:defRPr>
            </a:lvl1pPr>
          </a:lstStyle>
          <a:p>
            <a:pPr>
              <a:defRPr/>
            </a:pPr>
            <a:fld id="{AA53C818-8725-4F61-BC07-543129D5EDA9}" type="slidenum">
              <a:rPr lang="ru-RU"/>
              <a:pPr>
                <a:defRPr/>
              </a:pPr>
              <a:t>‹#›</a:t>
            </a:fld>
            <a:endParaRPr lang="ru-RU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4285" r:id="rId1"/>
    <p:sldLayoutId id="2147484286" r:id="rId2"/>
    <p:sldLayoutId id="2147484287" r:id="rId3"/>
  </p:sldLayoutIdLst>
  <p:txStyles>
    <p:titleStyle>
      <a:lvl1pPr algn="l" defTabSz="457200" rtl="0" eaLnBrk="0" fontAlgn="base" hangingPunct="0">
        <a:spcBef>
          <a:spcPct val="0"/>
        </a:spcBef>
        <a:spcAft>
          <a:spcPct val="0"/>
        </a:spcAft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2pPr>
      <a:lvl3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3pPr>
      <a:lvl4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4pPr>
      <a:lvl5pPr algn="l" defTabSz="457200" rtl="0" eaLnBrk="0" fontAlgn="base" hangingPunct="0">
        <a:spcBef>
          <a:spcPct val="0"/>
        </a:spcBef>
        <a:spcAft>
          <a:spcPct val="0"/>
        </a:spcAft>
        <a:defRPr sz="3600">
          <a:solidFill>
            <a:schemeClr val="accent1"/>
          </a:solidFill>
          <a:latin typeface="Trebuchet MS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kern="1200">
          <a:solidFill>
            <a:srgbClr val="FFFFFF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600" kern="1200">
          <a:solidFill>
            <a:srgbClr val="FFFFFF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400" kern="1200">
          <a:solidFill>
            <a:srgbClr val="FFFFFF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ts val="1000"/>
        </a:spcBef>
        <a:spcAft>
          <a:spcPct val="0"/>
        </a:spcAft>
        <a:buClr>
          <a:schemeClr val="accent1"/>
        </a:buClr>
        <a:buSzPct val="80000"/>
        <a:buFont typeface="Wingdings 3" pitchFamily="18" charset="2"/>
        <a:buChar char=""/>
        <a:defRPr sz="1200" kern="1200">
          <a:solidFill>
            <a:srgbClr val="FFFFFF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4.jpeg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7" Type="http://schemas.openxmlformats.org/officeDocument/2006/relationships/image" Target="../media/image12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6.pn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82625" y="677863"/>
            <a:ext cx="10348913" cy="1487487"/>
          </a:xfrm>
        </p:spPr>
        <p:txBody>
          <a:bodyPr anchor="t">
            <a:normAutofit/>
          </a:bodyPr>
          <a:lstStyle/>
          <a:p>
            <a:pPr algn="ctr"/>
            <a:r>
              <a:rPr lang="ru-RU" sz="40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Фотоотчёт по образовательной деятельности, лексическая тема «Ателье»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90636" y="2617196"/>
            <a:ext cx="3881437" cy="3881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50024" y="2415732"/>
            <a:ext cx="3280517" cy="343558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60369" y="2960289"/>
            <a:ext cx="3033872" cy="327067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43131" y="2374932"/>
            <a:ext cx="3308577" cy="366285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sp>
        <p:nvSpPr>
          <p:cNvPr id="6" name="Заголовок 5"/>
          <p:cNvSpPr>
            <a:spLocks noGrp="1"/>
          </p:cNvSpPr>
          <p:nvPr>
            <p:ph type="title" idx="4294967295"/>
          </p:nvPr>
        </p:nvSpPr>
        <p:spPr>
          <a:xfrm>
            <a:off x="677863" y="868363"/>
            <a:ext cx="9885362" cy="1255712"/>
          </a:xfrm>
        </p:spPr>
        <p:txBody>
          <a:bodyPr anchor="t">
            <a:normAutofit/>
          </a:bodyPr>
          <a:lstStyle/>
          <a:p>
            <a:r>
              <a:rPr lang="ru-RU" sz="40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Совместными усилиями сшили </a:t>
            </a:r>
            <a:br>
              <a:rPr lang="ru-RU" sz="40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платье и брючки для куколки!</a:t>
            </a: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105809" y="1049631"/>
            <a:ext cx="4575853" cy="44494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792991" y="834789"/>
            <a:ext cx="2122852" cy="177250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157597" y="2049202"/>
            <a:ext cx="4440065" cy="3896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/>
        <p:txBody>
          <a:bodyPr anchor="t">
            <a:normAutofit/>
          </a:bodyPr>
          <a:lstStyle/>
          <a:p>
            <a:pPr algn="ctr"/>
            <a:r>
              <a:rPr lang="ru-RU" i="1">
                <a:solidFill>
                  <a:srgbClr val="C4EFFF"/>
                </a:solidFill>
                <a:latin typeface="Times New Roman" pitchFamily="18" charset="0"/>
                <a:cs typeface="Times New Roman" pitchFamily="18" charset="0"/>
              </a:rPr>
              <a:t>    </a:t>
            </a:r>
            <a:r>
              <a:rPr lang="ru-RU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Спасибо за внимание!!!</a:t>
            </a:r>
          </a:p>
        </p:txBody>
      </p:sp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2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3505155" y="1812926"/>
            <a:ext cx="5461000" cy="370840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Заголовок 1"/>
          <p:cNvSpPr>
            <a:spLocks noGrp="1"/>
          </p:cNvSpPr>
          <p:nvPr>
            <p:ph type="title" idx="4294967295"/>
          </p:nvPr>
        </p:nvSpPr>
        <p:spPr>
          <a:xfrm>
            <a:off x="1365250" y="709613"/>
            <a:ext cx="7123113" cy="1965325"/>
          </a:xfrm>
        </p:spPr>
        <p:txBody>
          <a:bodyPr anchor="t"/>
          <a:lstStyle/>
          <a:p>
            <a:r>
              <a:rPr lang="ru-RU" sz="3600" b="1" i="1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Сроки:</a:t>
            </a:r>
            <a:r>
              <a:rPr lang="ru-RU" sz="3600" b="1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30.01.-03.02.</a:t>
            </a:r>
            <a: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2017 года.</a:t>
            </a:r>
            <a:b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b="1" i="1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Участники: </a:t>
            </a:r>
            <a:br>
              <a:rPr lang="ru-RU" sz="3600" b="1" i="1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дети 5-6 лет (13 группа), педагоги, родители.</a:t>
            </a:r>
            <a:b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endParaRPr lang="ru-RU" sz="3600" i="1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19458" name="Текст 2"/>
          <p:cNvSpPr>
            <a:spLocks noGrp="1"/>
          </p:cNvSpPr>
          <p:nvPr>
            <p:ph type="body" idx="4294967295"/>
          </p:nvPr>
        </p:nvSpPr>
        <p:spPr>
          <a:xfrm>
            <a:off x="887413" y="3052763"/>
            <a:ext cx="9798050" cy="2740025"/>
          </a:xfrm>
        </p:spPr>
        <p:txBody>
          <a:bodyPr/>
          <a:lstStyle/>
          <a:p>
            <a:pPr marL="0" indent="0">
              <a:buFont typeface="Wingdings" pitchFamily="2" charset="2"/>
              <a:buNone/>
            </a:pPr>
            <a:r>
              <a:rPr lang="ru-RU" sz="2800" b="1" i="1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Составители: </a:t>
            </a:r>
          </a:p>
          <a:p>
            <a:pPr marL="0" indent="0">
              <a:buFont typeface="Wingdings" pitchFamily="2" charset="2"/>
              <a:buNone/>
            </a:pPr>
            <a:r>
              <a:rPr lang="ru-RU" sz="28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Корнийчук Татьяна Николаевна, воспитатель 1КК,</a:t>
            </a:r>
          </a:p>
          <a:p>
            <a:pPr marL="0" indent="0">
              <a:buFont typeface="Wingdings" pitchFamily="2" charset="2"/>
              <a:buNone/>
            </a:pPr>
            <a:r>
              <a:rPr lang="ru-RU" sz="28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Головко Галина Васильевна, учитель-логопед 1 КК.</a:t>
            </a:r>
          </a:p>
          <a:p>
            <a:pPr marL="0" indent="0">
              <a:buFont typeface="Wingdings" pitchFamily="2" charset="2"/>
              <a:buNone/>
            </a:pPr>
            <a:r>
              <a:rPr lang="ru-RU" sz="2800" b="1" i="1" u="sng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Образовательные области: </a:t>
            </a:r>
            <a:r>
              <a:rPr lang="ru-RU" sz="28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познавательное и речевое развитие, художественно-эстетическое развитие, социально-коммуникативное развитие.</a:t>
            </a:r>
          </a:p>
          <a:p>
            <a:pPr marL="0" indent="0">
              <a:buFont typeface="Wingdings" pitchFamily="2" charset="2"/>
              <a:buNone/>
            </a:pPr>
            <a:endParaRPr lang="ru-RU" sz="2800">
              <a:solidFill>
                <a:schemeClr val="bg2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title" idx="4294967295"/>
          </p:nvPr>
        </p:nvSpPr>
        <p:spPr/>
        <p:txBody>
          <a:bodyPr anchor="t">
            <a:normAutofit/>
          </a:bodyPr>
          <a:lstStyle/>
          <a:p>
            <a:r>
              <a:rPr lang="ru-RU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Просмотр презентаций по теме «Ателье»</a:t>
            </a:r>
          </a:p>
        </p:txBody>
      </p:sp>
      <p:pic>
        <p:nvPicPr>
          <p:cNvPr id="12" name="Объект 11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38235" y="1626715"/>
            <a:ext cx="3238358" cy="323835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5" name="Объект 14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463091" y="1494883"/>
            <a:ext cx="3257573" cy="3257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000663" y="2932600"/>
            <a:ext cx="3238358" cy="3257573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572000" y="560388"/>
            <a:ext cx="3309938" cy="865187"/>
          </a:xfrm>
        </p:spPr>
        <p:txBody>
          <a:bodyPr anchor="t">
            <a:noAutofit/>
          </a:bodyPr>
          <a:lstStyle/>
          <a:p>
            <a:r>
              <a:rPr lang="ru-RU" sz="40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Оформление выставки </a:t>
            </a:r>
            <a:br>
              <a:rPr lang="ru-RU" sz="40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40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 по теме «Ателье»</a:t>
            </a:r>
          </a:p>
        </p:txBody>
      </p:sp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71997" y="1905450"/>
            <a:ext cx="3881438" cy="3881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977003" y="1766746"/>
            <a:ext cx="3881437" cy="3881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77863" y="568325"/>
            <a:ext cx="6911975" cy="1171575"/>
          </a:xfrm>
        </p:spPr>
        <p:txBody>
          <a:bodyPr anchor="t">
            <a:noAutofit/>
          </a:bodyPr>
          <a:lstStyle/>
          <a:p>
            <a: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Выставка детских работы </a:t>
            </a:r>
            <a:b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</a:br>
            <a: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по теме «Ателье»</a:t>
            </a: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981149" y="2010297"/>
            <a:ext cx="3881437" cy="388143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7" name="Объект 6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231086" y="2154226"/>
            <a:ext cx="2539671" cy="2196545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656058" y="924258"/>
            <a:ext cx="2538093" cy="2561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693579" y="3514453"/>
            <a:ext cx="2538093" cy="2561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355565" y="3743753"/>
            <a:ext cx="2538093" cy="256184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147535" y="2016035"/>
            <a:ext cx="2565669" cy="2671031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609600" y="457200"/>
            <a:ext cx="10972800" cy="725488"/>
          </a:xfrm>
        </p:spPr>
        <p:txBody>
          <a:bodyPr anchor="t">
            <a:normAutofit/>
          </a:bodyPr>
          <a:lstStyle/>
          <a:p>
            <a:r>
              <a:rPr lang="ru-RU" sz="36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Рисование пластилином «Моя любимая футболка»</a:t>
            </a:r>
          </a:p>
        </p:txBody>
      </p:sp>
      <p:pic>
        <p:nvPicPr>
          <p:cNvPr id="10" name="Объект 9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33457" y="1535513"/>
            <a:ext cx="3881437" cy="3881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Объект 7"/>
          <p:cNvPicPr>
            <a:picLocks noGrp="1" noChangeAspect="1"/>
          </p:cNvPicPr>
          <p:nvPr>
            <p:ph sz="half" idx="4294967295"/>
          </p:nvPr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958428" y="2116501"/>
            <a:ext cx="3099230" cy="2644894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142672" y="1056668"/>
            <a:ext cx="3097650" cy="32208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085638" y="3115954"/>
            <a:ext cx="3097036" cy="308484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Заголовок 14"/>
          <p:cNvSpPr>
            <a:spLocks noGrp="1"/>
          </p:cNvSpPr>
          <p:nvPr>
            <p:ph type="title" idx="4294967295"/>
          </p:nvPr>
        </p:nvSpPr>
        <p:spPr>
          <a:xfrm>
            <a:off x="609600" y="457200"/>
            <a:ext cx="7599363" cy="1038225"/>
          </a:xfrm>
        </p:spPr>
        <p:txBody>
          <a:bodyPr anchor="t">
            <a:normAutofit/>
          </a:bodyPr>
          <a:lstStyle/>
          <a:p>
            <a:r>
              <a:rPr lang="ru-RU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Сюжетно-ролевая игра    «Ателье»</a:t>
            </a:r>
            <a:endParaRPr lang="ru-RU" i="1">
              <a:solidFill>
                <a:schemeClr val="bg2"/>
              </a:solidFill>
              <a:latin typeface="Times New Roman" pitchFamily="18" charset="0"/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63046" y="2227973"/>
            <a:ext cx="3539825" cy="3367516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83059" y="2451876"/>
            <a:ext cx="3264315" cy="3583992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413275" y="609600"/>
            <a:ext cx="3013028" cy="372980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 idx="4294967295"/>
          </p:nvPr>
        </p:nvSpPr>
        <p:spPr>
          <a:xfrm>
            <a:off x="493713" y="346075"/>
            <a:ext cx="7189787" cy="1565275"/>
          </a:xfrm>
        </p:spPr>
        <p:txBody>
          <a:bodyPr anchor="t">
            <a:normAutofit/>
          </a:bodyPr>
          <a:lstStyle/>
          <a:p>
            <a:r>
              <a:rPr lang="ru-RU" sz="3200" i="1">
                <a:solidFill>
                  <a:schemeClr val="bg2"/>
                </a:solidFill>
                <a:latin typeface="Times New Roman" pitchFamily="18" charset="0"/>
                <a:cs typeface="Times New Roman" pitchFamily="18" charset="0"/>
              </a:rPr>
              <a:t>Практическое занятие с приглашением мамы Вани Шерстнякова, Алевтины Геннадьевны. Швейное дело для неё – любимое увлечение.</a:t>
            </a:r>
          </a:p>
        </p:txBody>
      </p:sp>
      <p:pic>
        <p:nvPicPr>
          <p:cNvPr id="11" name="Объект 10"/>
          <p:cNvPicPr>
            <a:picLocks noGrp="1" noChangeAspect="1"/>
          </p:cNvPicPr>
          <p:nvPr>
            <p:ph sz="half" idx="4294967295"/>
          </p:nvPr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8191335" y="1000836"/>
            <a:ext cx="2850705" cy="3350526"/>
          </a:xfrm>
          <a:prstGeom prst="ellipse">
            <a:avLst/>
          </a:prstGeom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7416852" y="3222007"/>
            <a:ext cx="2855261" cy="3350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235072" y="1273790"/>
            <a:ext cx="2855261" cy="335052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Объект 3"/>
          <p:cNvPicPr>
            <a:picLocks noGrp="1" noChangeAspect="1"/>
          </p:cNvPicPr>
          <p:nvPr>
            <p:ph sz="half" idx="4294967295"/>
          </p:nvPr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916402" y="2615867"/>
            <a:ext cx="3881436" cy="3881437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99898" y="405493"/>
            <a:ext cx="3929744" cy="3551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1972877" y="3112649"/>
            <a:ext cx="3929744" cy="3551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6700745" y="364218"/>
            <a:ext cx="3929744" cy="3551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5518766" y="3044874"/>
            <a:ext cx="3929744" cy="355146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/>
            </a:extLst>
          </a:blip>
          <a:stretch>
            <a:fillRect/>
          </a:stretch>
        </p:blipFill>
        <p:spPr>
          <a:xfrm>
            <a:off x="4134674" y="1024376"/>
            <a:ext cx="3002314" cy="2453398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Пиксел">
  <a:themeElements>
    <a:clrScheme name="Пиксел 12">
      <a:dk1>
        <a:srgbClr val="000000"/>
      </a:dk1>
      <a:lt1>
        <a:srgbClr val="FFFFFF"/>
      </a:lt1>
      <a:dk2>
        <a:srgbClr val="000000"/>
      </a:dk2>
      <a:lt2>
        <a:srgbClr val="00007D"/>
      </a:lt2>
      <a:accent1>
        <a:srgbClr val="9999FF"/>
      </a:accent1>
      <a:accent2>
        <a:srgbClr val="9999CC"/>
      </a:accent2>
      <a:accent3>
        <a:srgbClr val="FFFFFF"/>
      </a:accent3>
      <a:accent4>
        <a:srgbClr val="000000"/>
      </a:accent4>
      <a:accent5>
        <a:srgbClr val="CACAFF"/>
      </a:accent5>
      <a:accent6>
        <a:srgbClr val="8A8AB9"/>
      </a:accent6>
      <a:hlink>
        <a:srgbClr val="666699"/>
      </a:hlink>
      <a:folHlink>
        <a:srgbClr val="CCCCE6"/>
      </a:folHlink>
    </a:clrScheme>
    <a:fontScheme name="Пиксел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Пиксел 1">
        <a:dk1>
          <a:srgbClr val="0066FF"/>
        </a:dk1>
        <a:lt1>
          <a:srgbClr val="FFFFFF"/>
        </a:lt1>
        <a:dk2>
          <a:srgbClr val="000066"/>
        </a:dk2>
        <a:lt2>
          <a:srgbClr val="FFFFFF"/>
        </a:lt2>
        <a:accent1>
          <a:srgbClr val="6699FF"/>
        </a:accent1>
        <a:accent2>
          <a:srgbClr val="3333FF"/>
        </a:accent2>
        <a:accent3>
          <a:srgbClr val="AAAAB8"/>
        </a:accent3>
        <a:accent4>
          <a:srgbClr val="DADADA"/>
        </a:accent4>
        <a:accent5>
          <a:srgbClr val="B8CAFF"/>
        </a:accent5>
        <a:accent6>
          <a:srgbClr val="2D2DE7"/>
        </a:accent6>
        <a:hlink>
          <a:srgbClr val="FFCC00"/>
        </a:hlink>
        <a:folHlink>
          <a:srgbClr val="0000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2">
        <a:dk1>
          <a:srgbClr val="009999"/>
        </a:dk1>
        <a:lt1>
          <a:srgbClr val="FFFFFF"/>
        </a:lt1>
        <a:dk2>
          <a:srgbClr val="334B49"/>
        </a:dk2>
        <a:lt2>
          <a:srgbClr val="FFFFFF"/>
        </a:lt2>
        <a:accent1>
          <a:srgbClr val="33CCCC"/>
        </a:accent1>
        <a:accent2>
          <a:srgbClr val="008080"/>
        </a:accent2>
        <a:accent3>
          <a:srgbClr val="ADB1B1"/>
        </a:accent3>
        <a:accent4>
          <a:srgbClr val="DADADA"/>
        </a:accent4>
        <a:accent5>
          <a:srgbClr val="ADE2E2"/>
        </a:accent5>
        <a:accent6>
          <a:srgbClr val="007373"/>
        </a:accent6>
        <a:hlink>
          <a:srgbClr val="FFCC00"/>
        </a:hlink>
        <a:folHlink>
          <a:srgbClr val="00666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3">
        <a:dk1>
          <a:srgbClr val="006699"/>
        </a:dk1>
        <a:lt1>
          <a:srgbClr val="FFFFFF"/>
        </a:lt1>
        <a:dk2>
          <a:srgbClr val="333399"/>
        </a:dk2>
        <a:lt2>
          <a:srgbClr val="FFFFFF"/>
        </a:lt2>
        <a:accent1>
          <a:srgbClr val="0099CC"/>
        </a:accent1>
        <a:accent2>
          <a:srgbClr val="0386AF"/>
        </a:accent2>
        <a:accent3>
          <a:srgbClr val="ADADCA"/>
        </a:accent3>
        <a:accent4>
          <a:srgbClr val="DADADA"/>
        </a:accent4>
        <a:accent5>
          <a:srgbClr val="AACAE2"/>
        </a:accent5>
        <a:accent6>
          <a:srgbClr val="02799E"/>
        </a:accent6>
        <a:hlink>
          <a:srgbClr val="FFCC00"/>
        </a:hlink>
        <a:folHlink>
          <a:srgbClr val="6699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4">
        <a:dk1>
          <a:srgbClr val="008080"/>
        </a:dk1>
        <a:lt1>
          <a:srgbClr val="FFFFFF"/>
        </a:lt1>
        <a:dk2>
          <a:srgbClr val="2F978D"/>
        </a:dk2>
        <a:lt2>
          <a:srgbClr val="FFFFFF"/>
        </a:lt2>
        <a:accent1>
          <a:srgbClr val="0099FF"/>
        </a:accent1>
        <a:accent2>
          <a:srgbClr val="009999"/>
        </a:accent2>
        <a:accent3>
          <a:srgbClr val="ADC9C5"/>
        </a:accent3>
        <a:accent4>
          <a:srgbClr val="DADADA"/>
        </a:accent4>
        <a:accent5>
          <a:srgbClr val="AACAFF"/>
        </a:accent5>
        <a:accent6>
          <a:srgbClr val="008A8A"/>
        </a:accent6>
        <a:hlink>
          <a:srgbClr val="FFFFCC"/>
        </a:hlink>
        <a:folHlink>
          <a:srgbClr val="70CAC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5">
        <a:dk1>
          <a:srgbClr val="822504"/>
        </a:dk1>
        <a:lt1>
          <a:srgbClr val="FFFFFF"/>
        </a:lt1>
        <a:dk2>
          <a:srgbClr val="330000"/>
        </a:dk2>
        <a:lt2>
          <a:srgbClr val="FFFFFF"/>
        </a:lt2>
        <a:accent1>
          <a:srgbClr val="FF9900"/>
        </a:accent1>
        <a:accent2>
          <a:srgbClr val="9E2A06"/>
        </a:accent2>
        <a:accent3>
          <a:srgbClr val="ADAAAA"/>
        </a:accent3>
        <a:accent4>
          <a:srgbClr val="DADADA"/>
        </a:accent4>
        <a:accent5>
          <a:srgbClr val="FFCAAA"/>
        </a:accent5>
        <a:accent6>
          <a:srgbClr val="8F2505"/>
        </a:accent6>
        <a:hlink>
          <a:srgbClr val="FF3300"/>
        </a:hlink>
        <a:folHlink>
          <a:srgbClr val="7C0704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6">
        <a:dk1>
          <a:srgbClr val="336600"/>
        </a:dk1>
        <a:lt1>
          <a:srgbClr val="FFFFFF"/>
        </a:lt1>
        <a:dk2>
          <a:srgbClr val="4A7911"/>
        </a:dk2>
        <a:lt2>
          <a:srgbClr val="FFFFFF"/>
        </a:lt2>
        <a:accent1>
          <a:srgbClr val="666633"/>
        </a:accent1>
        <a:accent2>
          <a:srgbClr val="669900"/>
        </a:accent2>
        <a:accent3>
          <a:srgbClr val="B1BEAA"/>
        </a:accent3>
        <a:accent4>
          <a:srgbClr val="DADADA"/>
        </a:accent4>
        <a:accent5>
          <a:srgbClr val="B8B8AD"/>
        </a:accent5>
        <a:accent6>
          <a:srgbClr val="5C8A00"/>
        </a:accent6>
        <a:hlink>
          <a:srgbClr val="FFCC00"/>
        </a:hlink>
        <a:folHlink>
          <a:srgbClr val="99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Пиксел 7">
        <a:dk1>
          <a:srgbClr val="000000"/>
        </a:dk1>
        <a:lt1>
          <a:srgbClr val="FFFFFF"/>
        </a:lt1>
        <a:dk2>
          <a:srgbClr val="000000"/>
        </a:dk2>
        <a:lt2>
          <a:srgbClr val="CC3300"/>
        </a:lt2>
        <a:accent1>
          <a:srgbClr val="FFCC00"/>
        </a:accent1>
        <a:accent2>
          <a:srgbClr val="CC6600"/>
        </a:accent2>
        <a:accent3>
          <a:srgbClr val="FFFFFF"/>
        </a:accent3>
        <a:accent4>
          <a:srgbClr val="000000"/>
        </a:accent4>
        <a:accent5>
          <a:srgbClr val="FFE2AA"/>
        </a:accent5>
        <a:accent6>
          <a:srgbClr val="B95C00"/>
        </a:accent6>
        <a:hlink>
          <a:srgbClr val="663300"/>
        </a:hlink>
        <a:folHlink>
          <a:srgbClr val="CC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8">
        <a:dk1>
          <a:srgbClr val="003300"/>
        </a:dk1>
        <a:lt1>
          <a:srgbClr val="FFFFFF"/>
        </a:lt1>
        <a:dk2>
          <a:srgbClr val="000000"/>
        </a:dk2>
        <a:lt2>
          <a:srgbClr val="336600"/>
        </a:lt2>
        <a:accent1>
          <a:srgbClr val="CCCC00"/>
        </a:accent1>
        <a:accent2>
          <a:srgbClr val="669900"/>
        </a:accent2>
        <a:accent3>
          <a:srgbClr val="FFFFFF"/>
        </a:accent3>
        <a:accent4>
          <a:srgbClr val="002A00"/>
        </a:accent4>
        <a:accent5>
          <a:srgbClr val="E2E2AA"/>
        </a:accent5>
        <a:accent6>
          <a:srgbClr val="5C8A00"/>
        </a:accent6>
        <a:hlink>
          <a:srgbClr val="333300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9">
        <a:dk1>
          <a:srgbClr val="000000"/>
        </a:dk1>
        <a:lt1>
          <a:srgbClr val="FFFFFF"/>
        </a:lt1>
        <a:dk2>
          <a:srgbClr val="000000"/>
        </a:dk2>
        <a:lt2>
          <a:srgbClr val="440044"/>
        </a:lt2>
        <a:accent1>
          <a:srgbClr val="FFCCCC"/>
        </a:accent1>
        <a:accent2>
          <a:srgbClr val="790571"/>
        </a:accent2>
        <a:accent3>
          <a:srgbClr val="FFFFFF"/>
        </a:accent3>
        <a:accent4>
          <a:srgbClr val="000000"/>
        </a:accent4>
        <a:accent5>
          <a:srgbClr val="FFE2E2"/>
        </a:accent5>
        <a:accent6>
          <a:srgbClr val="6D0466"/>
        </a:accent6>
        <a:hlink>
          <a:srgbClr val="993366"/>
        </a:hlink>
        <a:folHlink>
          <a:srgbClr val="9F839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0">
        <a:dk1>
          <a:srgbClr val="000000"/>
        </a:dk1>
        <a:lt1>
          <a:srgbClr val="FFFFFF"/>
        </a:lt1>
        <a:dk2>
          <a:srgbClr val="000000"/>
        </a:dk2>
        <a:lt2>
          <a:srgbClr val="FF9900"/>
        </a:lt2>
        <a:accent1>
          <a:srgbClr val="FFCC99"/>
        </a:accent1>
        <a:accent2>
          <a:srgbClr val="FBA313"/>
        </a:accent2>
        <a:accent3>
          <a:srgbClr val="FFFFFF"/>
        </a:accent3>
        <a:accent4>
          <a:srgbClr val="000000"/>
        </a:accent4>
        <a:accent5>
          <a:srgbClr val="FFE2CA"/>
        </a:accent5>
        <a:accent6>
          <a:srgbClr val="E39310"/>
        </a:accent6>
        <a:hlink>
          <a:srgbClr val="CC3300"/>
        </a:hlink>
        <a:folHlink>
          <a:srgbClr val="FCC66E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1">
        <a:dk1>
          <a:srgbClr val="000000"/>
        </a:dk1>
        <a:lt1>
          <a:srgbClr val="FFFFFF"/>
        </a:lt1>
        <a:dk2>
          <a:srgbClr val="000000"/>
        </a:dk2>
        <a:lt2>
          <a:srgbClr val="779F92"/>
        </a:lt2>
        <a:accent1>
          <a:srgbClr val="33CCCC"/>
        </a:accent1>
        <a:accent2>
          <a:srgbClr val="9DC2D7"/>
        </a:accent2>
        <a:accent3>
          <a:srgbClr val="FFFFFF"/>
        </a:accent3>
        <a:accent4>
          <a:srgbClr val="000000"/>
        </a:accent4>
        <a:accent5>
          <a:srgbClr val="ADE2E2"/>
        </a:accent5>
        <a:accent6>
          <a:srgbClr val="8EB0C3"/>
        </a:accent6>
        <a:hlink>
          <a:srgbClr val="006666"/>
        </a:hlink>
        <a:folHlink>
          <a:srgbClr val="CCCC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Пиксел 12">
        <a:dk1>
          <a:srgbClr val="000000"/>
        </a:dk1>
        <a:lt1>
          <a:srgbClr val="FFFFFF"/>
        </a:lt1>
        <a:dk2>
          <a:srgbClr val="000000"/>
        </a:dk2>
        <a:lt2>
          <a:srgbClr val="00007D"/>
        </a:lt2>
        <a:accent1>
          <a:srgbClr val="9999FF"/>
        </a:accent1>
        <a:accent2>
          <a:srgbClr val="9999CC"/>
        </a:accent2>
        <a:accent3>
          <a:srgbClr val="FFFFFF"/>
        </a:accent3>
        <a:accent4>
          <a:srgbClr val="000000"/>
        </a:accent4>
        <a:accent5>
          <a:srgbClr val="CACAFF"/>
        </a:accent5>
        <a:accent6>
          <a:srgbClr val="8A8AB9"/>
        </a:accent6>
        <a:hlink>
          <a:srgbClr val="666699"/>
        </a:hlink>
        <a:folHlink>
          <a:srgbClr val="CCCCE6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Грань">
  <a:themeElements>
    <a:clrScheme name="Синий">
      <a:dk1>
        <a:sysClr val="windowText" lastClr="000000"/>
      </a:dk1>
      <a:lt1>
        <a:sysClr val="window" lastClr="FFFFFF"/>
      </a:lt1>
      <a:dk2>
        <a:srgbClr val="17406D"/>
      </a:dk2>
      <a:lt2>
        <a:srgbClr val="DBEF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F49100"/>
      </a:hlink>
      <a:folHlink>
        <a:srgbClr val="85DFD0"/>
      </a:folHlink>
    </a:clrScheme>
    <a:fontScheme name="Грань">
      <a:majorFont>
        <a:latin typeface=""/>
        <a:ea typeface=""/>
        <a:cs typeface=""/>
      </a:majorFont>
      <a:minorFont>
        <a:latin typeface=""/>
        <a:ea typeface=""/>
        <a:cs typeface=""/>
      </a:minorFont>
    </a:fontScheme>
    <a:fmtScheme name="Грань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Facet" id="{C0C680CD-088A-49FC-A102-D699147F32B2}" vid="{8C59B386-999D-4CB6-B907-9F3997C027CC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489</TotalTime>
  <Words>91</Words>
  <Application>Microsoft Office PowerPoint</Application>
  <PresentationFormat>Произвольный</PresentationFormat>
  <Paragraphs>14</Paragraphs>
  <Slides>12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7</vt:i4>
      </vt:variant>
      <vt:variant>
        <vt:lpstr>Шаблон оформления</vt:lpstr>
      </vt:variant>
      <vt:variant>
        <vt:i4>4</vt:i4>
      </vt:variant>
      <vt:variant>
        <vt:lpstr>Заголовки слайдов</vt:lpstr>
      </vt:variant>
      <vt:variant>
        <vt:i4>12</vt:i4>
      </vt:variant>
    </vt:vector>
  </HeadingPairs>
  <TitlesOfParts>
    <vt:vector size="23" baseType="lpstr">
      <vt:lpstr>Arial</vt:lpstr>
      <vt:lpstr>Trebuchet MS</vt:lpstr>
      <vt:lpstr>Wingdings 3</vt:lpstr>
      <vt:lpstr>Calibri</vt:lpstr>
      <vt:lpstr>Times New Roman</vt:lpstr>
      <vt:lpstr>Wingdings</vt:lpstr>
      <vt:lpstr>Arial Black</vt:lpstr>
      <vt:lpstr>Грань</vt:lpstr>
      <vt:lpstr>Грань</vt:lpstr>
      <vt:lpstr>Грань</vt:lpstr>
      <vt:lpstr>Пиксел</vt:lpstr>
      <vt:lpstr>Фотоотчёт по образовательной деятельности, лексическая тема «Ателье»</vt:lpstr>
      <vt:lpstr>Сроки: 30.01.-03.02.2017 года. Участники:  дети 5-6 лет (13 группа), педагоги, родители. </vt:lpstr>
      <vt:lpstr>Просмотр презентаций по теме «Ателье»</vt:lpstr>
      <vt:lpstr>Оформление выставки   по теме «Ателье»</vt:lpstr>
      <vt:lpstr>Выставка детских работы  по теме «Ателье»</vt:lpstr>
      <vt:lpstr>Рисование пластилином «Моя любимая футболка»</vt:lpstr>
      <vt:lpstr>Сюжетно-ролевая игра    «Ателье»</vt:lpstr>
      <vt:lpstr>Практическое занятие с приглашением мамы Вани Шерстнякова, Алевтины Геннадьевны. Швейное дело для неё – любимое увлечение.</vt:lpstr>
      <vt:lpstr>Слайд 9</vt:lpstr>
      <vt:lpstr>Совместными усилиями сшили  платье и брючки для куколки!</vt:lpstr>
      <vt:lpstr>Слайд 11</vt:lpstr>
      <vt:lpstr>    Спасибо за внимание!!!</vt:lpstr>
    </vt:vector>
  </TitlesOfParts>
  <Company/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Краткосрочный проект</dc:title>
  <dc:creator>USER</dc:creator>
  <cp:lastModifiedBy>SamLab.ws</cp:lastModifiedBy>
  <cp:revision>114</cp:revision>
  <dcterms:created xsi:type="dcterms:W3CDTF">2016-04-03T06:42:18Z</dcterms:created>
  <dcterms:modified xsi:type="dcterms:W3CDTF">2017-12-01T09:52:35Z</dcterms:modified>
</cp:coreProperties>
</file>