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263" r:id="rId4"/>
    <p:sldId id="264" r:id="rId5"/>
    <p:sldId id="260" r:id="rId6"/>
    <p:sldId id="259" r:id="rId7"/>
    <p:sldId id="258" r:id="rId8"/>
    <p:sldId id="261" r:id="rId9"/>
    <p:sldId id="262" r:id="rId10"/>
    <p:sldId id="265" r:id="rId11"/>
    <p:sldId id="267" r:id="rId12"/>
    <p:sldId id="266" r:id="rId13"/>
    <p:sldId id="268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034" autoAdjust="0"/>
  </p:normalViewPr>
  <p:slideViewPr>
    <p:cSldViewPr>
      <p:cViewPr varScale="1">
        <p:scale>
          <a:sx n="84" d="100"/>
          <a:sy n="84" d="100"/>
        </p:scale>
        <p:origin x="-15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12A55-2A62-4BA5-80B3-97CCB55E1193}" type="datetimeFigureOut">
              <a:rPr lang="ru-RU" smtClean="0"/>
              <a:pPr/>
              <a:t>18.05.2017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922FC-A4FD-4EF5-9DAB-C3054AD2BD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31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922FC-A4FD-4EF5-9DAB-C3054AD2BD0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922FC-A4FD-4EF5-9DAB-C3054AD2BD0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922FC-A4FD-4EF5-9DAB-C3054AD2BD0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922FC-A4FD-4EF5-9DAB-C3054AD2BD0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922FC-A4FD-4EF5-9DAB-C3054AD2BD0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922FC-A4FD-4EF5-9DAB-C3054AD2BD0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922FC-A4FD-4EF5-9DAB-C3054AD2BD0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1BBF7-A240-4837-95B3-A50445A0D60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6A499-4BD3-4987-9546-A7C85B0D8E1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5597F-7EDD-4CD0-8125-3646D0B398C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92B46-52BC-46F7-A736-83AF8593DC4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381E8-811E-4889-8FAB-C6C81813613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F46DE-F199-4FD8-A362-42EA70AFCEF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F9B40-6A56-4325-AAD9-D2E7AB3309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C8FF1-C6B7-43D8-86E4-BF25C747482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F3BD2-6487-4421-8908-26916D8A3A7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F716A-EBE5-4C16-BB99-C0572B0730B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74585-0BF8-4EEB-A515-10365492BA3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931E1C-9D55-44DE-9142-924DC50A6230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71537" y="500042"/>
            <a:ext cx="7843023" cy="3429024"/>
          </a:xfrm>
        </p:spPr>
        <p:txBody>
          <a:bodyPr/>
          <a:lstStyle/>
          <a:p>
            <a:r>
              <a:rPr lang="ru-RU" b="1" u="sng" dirty="0" smtClean="0"/>
              <a:t>ФОТООТЧЕТ</a:t>
            </a:r>
            <a:br>
              <a:rPr lang="ru-RU" b="1" u="sng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Продуктивная деятельность детей по лексическим темам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57290" y="4286255"/>
            <a:ext cx="7500990" cy="197166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старшая группа компенсирующей         направленности №8</a:t>
            </a:r>
          </a:p>
          <a:p>
            <a:pPr>
              <a:buNone/>
            </a:pPr>
            <a:r>
              <a:rPr lang="ru-RU" sz="2000" smtClean="0"/>
              <a:t>                                                  </a:t>
            </a:r>
            <a:r>
              <a:rPr lang="ru-RU" sz="2000" smtClean="0"/>
              <a:t> воспитатель </a:t>
            </a:r>
            <a:r>
              <a:rPr lang="ru-RU" sz="2000" dirty="0" err="1" smtClean="0"/>
              <a:t>Нолеваева</a:t>
            </a:r>
            <a:r>
              <a:rPr lang="ru-RU" sz="2000" dirty="0" smtClean="0"/>
              <a:t> Э.Г.</a:t>
            </a:r>
          </a:p>
          <a:p>
            <a:pPr algn="r">
              <a:buNone/>
            </a:pPr>
            <a:r>
              <a:rPr lang="ru-RU" sz="2000" dirty="0" smtClean="0"/>
              <a:t>учитель-логопед </a:t>
            </a:r>
            <a:r>
              <a:rPr lang="ru-RU" sz="2000" dirty="0" smtClean="0"/>
              <a:t>У</a:t>
            </a:r>
            <a:r>
              <a:rPr lang="ru-RU" sz="2000" dirty="0" smtClean="0"/>
              <a:t>льянова </a:t>
            </a:r>
            <a:r>
              <a:rPr lang="ru-RU" sz="2000" dirty="0" smtClean="0"/>
              <a:t>Ж.Б.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/>
          <a:lstStyle/>
          <a:p>
            <a:pPr algn="l"/>
            <a:r>
              <a:rPr lang="ru-RU" dirty="0" smtClean="0"/>
              <a:t>    Новый год        Транспорт</a:t>
            </a:r>
            <a:endParaRPr lang="ru-RU" dirty="0"/>
          </a:p>
        </p:txBody>
      </p:sp>
      <p:pic>
        <p:nvPicPr>
          <p:cNvPr id="5" name="Содержимое 4" descr="P10202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4348"/>
          <a:stretch>
            <a:fillRect/>
          </a:stretch>
        </p:blipFill>
        <p:spPr>
          <a:xfrm rot="16200000">
            <a:off x="678628" y="2178834"/>
            <a:ext cx="5072100" cy="3571900"/>
          </a:xfrm>
        </p:spPr>
      </p:pic>
      <p:pic>
        <p:nvPicPr>
          <p:cNvPr id="6" name="Содержимое 5" descr="P10202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5916" b="11937"/>
          <a:stretch>
            <a:fillRect/>
          </a:stretch>
        </p:blipFill>
        <p:spPr>
          <a:xfrm rot="16200000">
            <a:off x="4607719" y="2178835"/>
            <a:ext cx="5072098" cy="35719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txBody>
          <a:bodyPr/>
          <a:lstStyle/>
          <a:p>
            <a:pPr algn="l"/>
            <a:r>
              <a:rPr lang="ru-RU" dirty="0" smtClean="0"/>
              <a:t>    Мебель             Ателье</a:t>
            </a:r>
            <a:endParaRPr lang="ru-RU" dirty="0"/>
          </a:p>
        </p:txBody>
      </p:sp>
      <p:pic>
        <p:nvPicPr>
          <p:cNvPr id="5" name="Содержимое 4" descr="P102023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8717" r="1937"/>
          <a:stretch>
            <a:fillRect/>
          </a:stretch>
        </p:blipFill>
        <p:spPr>
          <a:xfrm rot="16200000">
            <a:off x="637039" y="2077553"/>
            <a:ext cx="5083844" cy="3643334"/>
          </a:xfrm>
        </p:spPr>
      </p:pic>
      <p:pic>
        <p:nvPicPr>
          <p:cNvPr id="6" name="Содержимое 5" descr="P102023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9453"/>
          <a:stretch>
            <a:fillRect/>
          </a:stretch>
        </p:blipFill>
        <p:spPr>
          <a:xfrm rot="16200000">
            <a:off x="4500565" y="2143113"/>
            <a:ext cx="5072098" cy="350046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141" y="274638"/>
            <a:ext cx="8417859" cy="1143000"/>
          </a:xfrm>
        </p:spPr>
        <p:txBody>
          <a:bodyPr/>
          <a:lstStyle/>
          <a:p>
            <a:pPr algn="l"/>
            <a:r>
              <a:rPr lang="ru-RU" dirty="0" smtClean="0"/>
              <a:t>    Наша Армия      Мамин день</a:t>
            </a:r>
            <a:endParaRPr lang="ru-RU" dirty="0"/>
          </a:p>
        </p:txBody>
      </p:sp>
      <p:pic>
        <p:nvPicPr>
          <p:cNvPr id="6" name="Содержимое 5" descr="DSC_12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6038" t="5751" b="4792"/>
          <a:stretch>
            <a:fillRect/>
          </a:stretch>
        </p:blipFill>
        <p:spPr>
          <a:xfrm>
            <a:off x="1357290" y="1357298"/>
            <a:ext cx="3643338" cy="5143536"/>
          </a:xfrm>
        </p:spPr>
      </p:pic>
      <p:pic>
        <p:nvPicPr>
          <p:cNvPr id="7" name="Содержимое 6" descr="DSC_13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5861"/>
          <a:stretch>
            <a:fillRect/>
          </a:stretch>
        </p:blipFill>
        <p:spPr>
          <a:xfrm rot="5400000">
            <a:off x="4536281" y="2178837"/>
            <a:ext cx="5143536" cy="350046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1143000"/>
          </a:xfrm>
        </p:spPr>
        <p:txBody>
          <a:bodyPr/>
          <a:lstStyle/>
          <a:p>
            <a:pPr algn="l"/>
            <a:r>
              <a:rPr lang="ru-RU" dirty="0" smtClean="0"/>
              <a:t>      Весна              Рыбы</a:t>
            </a:r>
            <a:endParaRPr lang="ru-RU" dirty="0"/>
          </a:p>
        </p:txBody>
      </p:sp>
      <p:pic>
        <p:nvPicPr>
          <p:cNvPr id="5" name="Содержимое 4" descr="DSC_13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2813" r="3737"/>
          <a:stretch>
            <a:fillRect/>
          </a:stretch>
        </p:blipFill>
        <p:spPr>
          <a:xfrm rot="5400000">
            <a:off x="500035" y="2143117"/>
            <a:ext cx="5143534" cy="3714776"/>
          </a:xfrm>
        </p:spPr>
      </p:pic>
      <p:pic>
        <p:nvPicPr>
          <p:cNvPr id="6" name="Содержимое 5" descr="P10202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2794" r="10678" b="9157"/>
          <a:stretch>
            <a:fillRect/>
          </a:stretch>
        </p:blipFill>
        <p:spPr>
          <a:xfrm rot="5400000">
            <a:off x="4393405" y="2178837"/>
            <a:ext cx="5143534" cy="364333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615262" cy="1143000"/>
          </a:xfrm>
        </p:spPr>
        <p:txBody>
          <a:bodyPr/>
          <a:lstStyle/>
          <a:p>
            <a:pPr algn="l"/>
            <a:r>
              <a:rPr lang="ru-RU" dirty="0" smtClean="0"/>
              <a:t>    Космос             Наш город</a:t>
            </a:r>
            <a:endParaRPr lang="ru-RU" dirty="0"/>
          </a:p>
        </p:txBody>
      </p:sp>
      <p:pic>
        <p:nvPicPr>
          <p:cNvPr id="5" name="Содержимое 4" descr="P102026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6797" t="-1370" r="5098" b="7880"/>
          <a:stretch>
            <a:fillRect/>
          </a:stretch>
        </p:blipFill>
        <p:spPr>
          <a:xfrm rot="5400000">
            <a:off x="544585" y="1741375"/>
            <a:ext cx="5340186" cy="4000529"/>
          </a:xfrm>
        </p:spPr>
      </p:pic>
      <p:pic>
        <p:nvPicPr>
          <p:cNvPr id="6" name="Содержимое 5" descr="P102029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3802" r="6421" b="9061"/>
          <a:stretch>
            <a:fillRect/>
          </a:stretch>
        </p:blipFill>
        <p:spPr>
          <a:xfrm rot="5400000">
            <a:off x="4393403" y="1893085"/>
            <a:ext cx="5357853" cy="371477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l"/>
            <a:r>
              <a:rPr lang="ru-RU" sz="2000" b="1" dirty="0" smtClean="0"/>
              <a:t>           </a:t>
            </a:r>
            <a:r>
              <a:rPr lang="ru-RU" sz="2800" b="1" dirty="0" smtClean="0"/>
              <a:t>Откуда хлеб пришел    Праздник Победы</a:t>
            </a:r>
            <a:endParaRPr lang="ru-RU" sz="2800" b="1" dirty="0"/>
          </a:p>
        </p:txBody>
      </p:sp>
      <p:pic>
        <p:nvPicPr>
          <p:cNvPr id="5" name="Содержимое 4" descr="P102029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5107" b="9091"/>
          <a:stretch>
            <a:fillRect/>
          </a:stretch>
        </p:blipFill>
        <p:spPr>
          <a:xfrm>
            <a:off x="5143504" y="1035424"/>
            <a:ext cx="3857652" cy="5393972"/>
          </a:xfrm>
        </p:spPr>
      </p:pic>
      <p:pic>
        <p:nvPicPr>
          <p:cNvPr id="12" name="Содержимое 11" descr="P102029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5307" r="4480" b="7991"/>
          <a:stretch>
            <a:fillRect/>
          </a:stretch>
        </p:blipFill>
        <p:spPr>
          <a:xfrm rot="5400000">
            <a:off x="378167" y="1764920"/>
            <a:ext cx="5429287" cy="389967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4574"/>
          </a:xfrm>
        </p:spPr>
        <p:txBody>
          <a:bodyPr/>
          <a:lstStyle/>
          <a:p>
            <a:r>
              <a:rPr lang="ru-RU" sz="3200" dirty="0" smtClean="0"/>
              <a:t>Насекомые. Цветы. Лето.</a:t>
            </a:r>
            <a:endParaRPr lang="ru-RU" sz="3200" dirty="0"/>
          </a:p>
        </p:txBody>
      </p:sp>
      <p:pic>
        <p:nvPicPr>
          <p:cNvPr id="4" name="Рисунок 3" descr="P1020301.JPG"/>
          <p:cNvPicPr>
            <a:picLocks noChangeAspect="1"/>
          </p:cNvPicPr>
          <p:nvPr/>
        </p:nvPicPr>
        <p:blipFill>
          <a:blip r:embed="rId3" cstate="print"/>
          <a:srcRect l="7749" t="2353" r="10697"/>
          <a:stretch>
            <a:fillRect/>
          </a:stretch>
        </p:blipFill>
        <p:spPr>
          <a:xfrm>
            <a:off x="1714480" y="1285860"/>
            <a:ext cx="6286544" cy="507205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3116"/>
            <a:ext cx="7258072" cy="1406908"/>
          </a:xfrm>
        </p:spPr>
        <p:txBody>
          <a:bodyPr/>
          <a:lstStyle/>
          <a:p>
            <a:r>
              <a:rPr lang="ru-RU" dirty="0" smtClean="0"/>
              <a:t>Мы старались.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71612"/>
            <a:ext cx="7815234" cy="4525963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       </a:t>
            </a:r>
            <a:r>
              <a:rPr lang="ru-RU" sz="2000" dirty="0" smtClean="0"/>
              <a:t>Наряду с решением основных задач на занятиях изобразительной деятельностью успешно осуществляется и развитие речи детей :</a:t>
            </a:r>
          </a:p>
          <a:p>
            <a:r>
              <a:rPr lang="ru-RU" sz="2000" dirty="0" smtClean="0"/>
              <a:t>Знакомство с новыми словами</a:t>
            </a:r>
            <a:r>
              <a:rPr lang="en-US" sz="2000" dirty="0" smtClean="0"/>
              <a:t>;</a:t>
            </a:r>
          </a:p>
          <a:p>
            <a:r>
              <a:rPr lang="ru-RU" sz="2000" dirty="0" smtClean="0"/>
              <a:t>Понимание, различение и употребление слова в активной речи.</a:t>
            </a:r>
          </a:p>
          <a:p>
            <a:pPr>
              <a:buNone/>
            </a:pPr>
            <a:r>
              <a:rPr lang="ru-RU" sz="2000" dirty="0" smtClean="0"/>
              <a:t>          В продуктивной деятельности значительно быстрее формируется восприятие и осознание речи, поскольку она приобретает практическую направленность, а проблемные ситуации способствуют речевой активности. Ребенок опирается одновременно на несколько анализаторов (зрение, слух, тактильное ощущение), что также положительно влияет на речь. А слово помогает осмыслить процесс изображения.  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571745"/>
            <a:ext cx="7472386" cy="207170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Формирование творческой, </a:t>
            </a:r>
            <a:r>
              <a:rPr lang="ru-RU" dirty="0" err="1" smtClean="0"/>
              <a:t>креативной</a:t>
            </a:r>
            <a:r>
              <a:rPr lang="ru-RU" dirty="0" smtClean="0"/>
              <a:t> личности.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00200"/>
            <a:ext cx="7472386" cy="4525963"/>
          </a:xfrm>
        </p:spPr>
        <p:txBody>
          <a:bodyPr/>
          <a:lstStyle/>
          <a:p>
            <a:r>
              <a:rPr lang="ru-RU" sz="2400" dirty="0" smtClean="0"/>
              <a:t>Раскрывать  потенциальные творческие способности детей с ТНР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r>
              <a:rPr lang="ru-RU" sz="2400" dirty="0" smtClean="0"/>
              <a:t>Развивать эстетическое восприятие мира</a:t>
            </a:r>
            <a:r>
              <a:rPr lang="en-US" sz="2400" dirty="0" smtClean="0"/>
              <a:t>;</a:t>
            </a:r>
          </a:p>
          <a:p>
            <a:r>
              <a:rPr lang="ru-RU" sz="2400" dirty="0" smtClean="0"/>
              <a:t>Совершенствовать мелкую моторику</a:t>
            </a:r>
            <a:r>
              <a:rPr lang="en-US" sz="2400" dirty="0" smtClean="0"/>
              <a:t>;</a:t>
            </a:r>
          </a:p>
          <a:p>
            <a:r>
              <a:rPr lang="ru-RU" sz="2400" dirty="0" smtClean="0"/>
              <a:t>Активизировать лексический и грамматический строй речи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r>
              <a:rPr lang="ru-RU" sz="2400" dirty="0" smtClean="0"/>
              <a:t>Привлекать детей к работе с различными материалами и техниками исполнения</a:t>
            </a:r>
            <a:r>
              <a:rPr lang="en-US" sz="2400" dirty="0" smtClean="0"/>
              <a:t>;</a:t>
            </a:r>
          </a:p>
          <a:p>
            <a:r>
              <a:rPr lang="ru-RU" sz="2400" dirty="0" smtClean="0"/>
              <a:t>Воспитывать навыки </a:t>
            </a:r>
            <a:r>
              <a:rPr lang="ru-RU" sz="2400" dirty="0" err="1" smtClean="0"/>
              <a:t>коммуникативности</a:t>
            </a:r>
            <a:r>
              <a:rPr lang="ru-RU" sz="2400" dirty="0" smtClean="0"/>
              <a:t>, сотрудничества, самооценки и самостоятельности.</a:t>
            </a:r>
          </a:p>
          <a:p>
            <a:endParaRPr lang="en-US" sz="2000" dirty="0" smtClean="0"/>
          </a:p>
          <a:p>
            <a:endParaRPr lang="ru-RU" sz="2000" dirty="0" smtClean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868346"/>
          </a:xfrm>
        </p:spPr>
        <p:txBody>
          <a:bodyPr/>
          <a:lstStyle/>
          <a:p>
            <a:pPr algn="l"/>
            <a:r>
              <a:rPr lang="ru-RU" dirty="0" smtClean="0"/>
              <a:t>     Деревья            Овощи</a:t>
            </a:r>
            <a:endParaRPr lang="ru-RU" dirty="0"/>
          </a:p>
        </p:txBody>
      </p:sp>
      <p:pic>
        <p:nvPicPr>
          <p:cNvPr id="5" name="Содержимое 4" descr="P102022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2089" r="6217"/>
          <a:stretch>
            <a:fillRect/>
          </a:stretch>
        </p:blipFill>
        <p:spPr>
          <a:xfrm rot="16200000">
            <a:off x="428595" y="2143116"/>
            <a:ext cx="5214976" cy="3500461"/>
          </a:xfrm>
        </p:spPr>
      </p:pic>
      <p:pic>
        <p:nvPicPr>
          <p:cNvPr id="6" name="Содержимое 5" descr="P102022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5935" r="8874"/>
          <a:stretch>
            <a:fillRect/>
          </a:stretch>
        </p:blipFill>
        <p:spPr>
          <a:xfrm rot="16200000">
            <a:off x="4179093" y="2107393"/>
            <a:ext cx="5214973" cy="357190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txBody>
          <a:bodyPr/>
          <a:lstStyle/>
          <a:p>
            <a:pPr algn="l"/>
            <a:r>
              <a:rPr lang="ru-RU" dirty="0" smtClean="0"/>
              <a:t>     Фрукты             Грибы</a:t>
            </a:r>
            <a:endParaRPr lang="ru-RU" dirty="0"/>
          </a:p>
        </p:txBody>
      </p:sp>
      <p:pic>
        <p:nvPicPr>
          <p:cNvPr id="9" name="Содержимое 8" descr="DSC_00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11222"/>
          <a:stretch>
            <a:fillRect/>
          </a:stretch>
        </p:blipFill>
        <p:spPr>
          <a:xfrm rot="5400000">
            <a:off x="4464843" y="2107399"/>
            <a:ext cx="4929222" cy="3571899"/>
          </a:xfrm>
        </p:spPr>
      </p:pic>
      <p:pic>
        <p:nvPicPr>
          <p:cNvPr id="8" name="Содержимое 7" descr="P1020223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l="4147" r="9178"/>
          <a:stretch>
            <a:fillRect/>
          </a:stretch>
        </p:blipFill>
        <p:spPr>
          <a:xfrm rot="16200000">
            <a:off x="642912" y="2143113"/>
            <a:ext cx="4929224" cy="350046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868346"/>
          </a:xfrm>
        </p:spPr>
        <p:txBody>
          <a:bodyPr/>
          <a:lstStyle/>
          <a:p>
            <a:pPr algn="l"/>
            <a:r>
              <a:rPr lang="ru-RU" dirty="0" smtClean="0"/>
              <a:t>     Одежда              Обувь</a:t>
            </a:r>
            <a:endParaRPr lang="ru-RU" dirty="0"/>
          </a:p>
        </p:txBody>
      </p:sp>
      <p:pic>
        <p:nvPicPr>
          <p:cNvPr id="5" name="Содержимое 4" descr="P102022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3290"/>
          <a:stretch>
            <a:fillRect/>
          </a:stretch>
        </p:blipFill>
        <p:spPr>
          <a:xfrm rot="16200000">
            <a:off x="428599" y="2143117"/>
            <a:ext cx="5214974" cy="3500460"/>
          </a:xfrm>
        </p:spPr>
      </p:pic>
      <p:pic>
        <p:nvPicPr>
          <p:cNvPr id="6" name="Содержимое 5" descr="P102022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4147" t="3829" r="3872"/>
          <a:stretch>
            <a:fillRect/>
          </a:stretch>
        </p:blipFill>
        <p:spPr>
          <a:xfrm rot="16200000">
            <a:off x="4286248" y="2071678"/>
            <a:ext cx="5143536" cy="35719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259"/>
            <a:ext cx="8229600" cy="1026163"/>
          </a:xfrm>
        </p:spPr>
        <p:txBody>
          <a:bodyPr/>
          <a:lstStyle/>
          <a:p>
            <a:r>
              <a:rPr lang="ru-RU" dirty="0" smtClean="0"/>
              <a:t>   Посуда</a:t>
            </a:r>
            <a:endParaRPr lang="ru-RU" dirty="0"/>
          </a:p>
        </p:txBody>
      </p:sp>
      <p:pic>
        <p:nvPicPr>
          <p:cNvPr id="7" name="Содержимое 6" descr="P102022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833" r="3800"/>
          <a:stretch>
            <a:fillRect/>
          </a:stretch>
        </p:blipFill>
        <p:spPr>
          <a:xfrm rot="16200000">
            <a:off x="2272966" y="1798944"/>
            <a:ext cx="5169572" cy="428628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/>
          <a:lstStyle/>
          <a:p>
            <a:pPr algn="l"/>
            <a:r>
              <a:rPr lang="ru-RU" dirty="0" smtClean="0"/>
              <a:t>      Птицы           Домашние</a:t>
            </a:r>
            <a:br>
              <a:rPr lang="ru-RU" dirty="0" smtClean="0"/>
            </a:br>
            <a:r>
              <a:rPr lang="ru-RU" dirty="0" smtClean="0"/>
              <a:t>                             животные</a:t>
            </a:r>
            <a:endParaRPr lang="ru-RU" dirty="0"/>
          </a:p>
        </p:txBody>
      </p:sp>
      <p:pic>
        <p:nvPicPr>
          <p:cNvPr id="5" name="Содержимое 4" descr="P10202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504" r="4595"/>
          <a:stretch>
            <a:fillRect/>
          </a:stretch>
        </p:blipFill>
        <p:spPr>
          <a:xfrm rot="16200000">
            <a:off x="535753" y="2321710"/>
            <a:ext cx="4857784" cy="3357586"/>
          </a:xfrm>
        </p:spPr>
      </p:pic>
      <p:pic>
        <p:nvPicPr>
          <p:cNvPr id="6" name="Содержимое 5" descr="P1020230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 l="12991"/>
          <a:stretch>
            <a:fillRect/>
          </a:stretch>
        </p:blipFill>
        <p:spPr>
          <a:xfrm rot="16200000">
            <a:off x="4286250" y="2214563"/>
            <a:ext cx="4857750" cy="35718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vetnye-karandashi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Cvetnye-karandashi</Template>
  <TotalTime>1535</TotalTime>
  <Words>211</Words>
  <Application>Microsoft Office PowerPoint</Application>
  <PresentationFormat>Экран (4:3)</PresentationFormat>
  <Paragraphs>39</Paragraphs>
  <Slides>17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Cvetnye-karandashi</vt:lpstr>
      <vt:lpstr>ФОТООТЧЕТ  Продуктивная деятельность детей по лексическим темам </vt:lpstr>
      <vt:lpstr>Актуальность</vt:lpstr>
      <vt:lpstr>Цель</vt:lpstr>
      <vt:lpstr>Задачи</vt:lpstr>
      <vt:lpstr>     Деревья            Овощи</vt:lpstr>
      <vt:lpstr>     Фрукты             Грибы</vt:lpstr>
      <vt:lpstr>     Одежда              Обувь</vt:lpstr>
      <vt:lpstr>   Посуда</vt:lpstr>
      <vt:lpstr>      Птицы           Домашние                              животные</vt:lpstr>
      <vt:lpstr>    Новый год        Транспорт</vt:lpstr>
      <vt:lpstr>    Мебель             Ателье</vt:lpstr>
      <vt:lpstr>    Наша Армия      Мамин день</vt:lpstr>
      <vt:lpstr>      Весна              Рыбы</vt:lpstr>
      <vt:lpstr>    Космос             Наш город</vt:lpstr>
      <vt:lpstr>           Откуда хлеб пришел    Праздник Победы</vt:lpstr>
      <vt:lpstr>Насекомые. Цветы. Лето.</vt:lpstr>
      <vt:lpstr>Мы старались.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</dc:creator>
  <cp:lastModifiedBy>User</cp:lastModifiedBy>
  <cp:revision>26</cp:revision>
  <dcterms:created xsi:type="dcterms:W3CDTF">2015-11-24T17:55:08Z</dcterms:created>
  <dcterms:modified xsi:type="dcterms:W3CDTF">2017-05-18T07:54:41Z</dcterms:modified>
</cp:coreProperties>
</file>