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5" r:id="rId1"/>
  </p:sldMasterIdLst>
  <p:handoutMasterIdLst>
    <p:handoutMasterId r:id="rId13"/>
  </p:handoutMasterIdLst>
  <p:sldIdLst>
    <p:sldId id="256" r:id="rId2"/>
    <p:sldId id="266" r:id="rId3"/>
    <p:sldId id="263" r:id="rId4"/>
    <p:sldId id="269" r:id="rId5"/>
    <p:sldId id="257" r:id="rId6"/>
    <p:sldId id="258" r:id="rId7"/>
    <p:sldId id="259" r:id="rId8"/>
    <p:sldId id="265" r:id="rId9"/>
    <p:sldId id="264" r:id="rId10"/>
    <p:sldId id="262" r:id="rId11"/>
    <p:sldId id="267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 snapToGrid="0">
      <p:cViewPr varScale="1">
        <p:scale>
          <a:sx n="67" d="100"/>
          <a:sy n="67" d="100"/>
        </p:scale>
        <p:origin x="7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2808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37C2C-10D4-420A-87D9-4A40A65B40DB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60886D-DCB4-4627-BF70-77F0AD7B6D4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7504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503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014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7750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59783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6830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8306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361751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6344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0221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0198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8446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2069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1328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608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140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45117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7906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4E59D7E-B9B3-439B-951A-D3D45ABDF177}" type="datetimeFigureOut">
              <a:rPr lang="ru-RU" smtClean="0"/>
              <a:t>22.09.2019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5E842D0-8404-4C2A-A25F-A21F315CA9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306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  <p:sldLayoutId id="2147483767" r:id="rId12"/>
    <p:sldLayoutId id="2147483768" r:id="rId13"/>
    <p:sldLayoutId id="2147483769" r:id="rId14"/>
    <p:sldLayoutId id="2147483770" r:id="rId15"/>
    <p:sldLayoutId id="2147483771" r:id="rId16"/>
    <p:sldLayoutId id="2147483772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>
                <a:solidFill>
                  <a:srgbClr val="0070C0"/>
                </a:solidFill>
              </a:rPr>
              <a:t>Фотоотчёт </a:t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«Конструктивно-модельная деятельность</a:t>
            </a:r>
            <a:r>
              <a:rPr lang="ru-RU" sz="2400" dirty="0">
                <a:solidFill>
                  <a:srgbClr val="0070C0"/>
                </a:solidFill>
              </a:rPr>
              <a:t>. 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Конкурс </a:t>
            </a:r>
            <a:r>
              <a:rPr lang="ru-RU" sz="2400" dirty="0">
                <a:solidFill>
                  <a:srgbClr val="0070C0"/>
                </a:solidFill>
              </a:rPr>
              <a:t>«Юный архитектор».</a:t>
            </a:r>
            <a:r>
              <a:rPr lang="ru-RU" sz="2400" dirty="0" smtClean="0">
                <a:solidFill>
                  <a:srgbClr val="0070C0"/>
                </a:solidFill>
              </a:rPr>
              <a:t/>
            </a:r>
            <a:br>
              <a:rPr lang="ru-RU" sz="2400" dirty="0" smtClean="0">
                <a:solidFill>
                  <a:srgbClr val="0070C0"/>
                </a:solidFill>
              </a:rPr>
            </a:br>
            <a:r>
              <a:rPr lang="ru-RU" sz="2400" dirty="0" smtClean="0">
                <a:solidFill>
                  <a:srgbClr val="0070C0"/>
                </a:solidFill>
              </a:rPr>
              <a:t>Группа компенсирующей направленности № 13. 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313" y="2851211"/>
            <a:ext cx="4894262" cy="275577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391499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3" y="316523"/>
            <a:ext cx="4055236" cy="278635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04" y="316523"/>
            <a:ext cx="4017958" cy="26142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004" y="3422871"/>
            <a:ext cx="4017958" cy="28303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73" y="3422871"/>
            <a:ext cx="2326906" cy="29979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358" y="3684517"/>
            <a:ext cx="1951067" cy="210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126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70C0"/>
                </a:solidFill>
              </a:rPr>
              <a:t>Спасибо за внимание!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861" y="2800150"/>
            <a:ext cx="4763165" cy="28578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300" y="2667000"/>
            <a:ext cx="41656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0765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1662" y="937847"/>
            <a:ext cx="4570901" cy="1254368"/>
          </a:xfrm>
        </p:spPr>
        <p:txBody>
          <a:bodyPr>
            <a:noAutofit/>
          </a:bodyPr>
          <a:lstStyle/>
          <a:p>
            <a:r>
              <a:rPr lang="ru-RU" sz="1800" b="1" dirty="0"/>
              <a:t>Цель: </a:t>
            </a:r>
            <a:r>
              <a:rPr lang="ru-RU" sz="1800" dirty="0"/>
              <a:t>приобщение детей 6-7 лет к социальной жизни города через конструирование.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2563" y="1610779"/>
            <a:ext cx="6240462" cy="325544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227" y="2192215"/>
            <a:ext cx="3790787" cy="329418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ru-RU" b="1" dirty="0"/>
              <a:t>Задачи: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1. </a:t>
            </a:r>
            <a:r>
              <a:rPr lang="ru-RU" dirty="0" smtClean="0"/>
              <a:t>ознакомить детей со спортивным мероприятием, которое будет проходить в России, в том числе и в Екатеринбурге, летом 2018 года, - чемпионат мира по футболу.</a:t>
            </a:r>
          </a:p>
          <a:p>
            <a:pPr algn="l"/>
            <a:r>
              <a:rPr lang="ru-RU" dirty="0" smtClean="0"/>
              <a:t>2. Активизировать развитие детей через деятельность в образовательных областях «познавательное развитие», «художественно-эстетическое развитие», «речевое развитие», «социально-коммуникативное развитие».</a:t>
            </a:r>
          </a:p>
          <a:p>
            <a:pPr algn="l"/>
            <a:r>
              <a:rPr lang="ru-RU" dirty="0" smtClean="0"/>
              <a:t>3. Продолжать формировать знания детей о здоровом образе жизни, о необходимости приобщения к спорту.</a:t>
            </a:r>
          </a:p>
          <a:p>
            <a:pPr algn="l"/>
            <a:r>
              <a:rPr lang="ru-RU" dirty="0" smtClean="0"/>
              <a:t>4. Прививать детям гордость за развитие малой родины – Екатеринбурга.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98872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1484312" y="685799"/>
            <a:ext cx="3549121" cy="2842847"/>
          </a:xfrm>
        </p:spPr>
        <p:txBody>
          <a:bodyPr>
            <a:noAutofit/>
          </a:bodyPr>
          <a:lstStyle/>
          <a:p>
            <a:r>
              <a:rPr lang="ru-RU" sz="1800" u="sng" dirty="0" smtClean="0"/>
              <a:t>1 этап.</a:t>
            </a:r>
            <a:br>
              <a:rPr lang="ru-RU" sz="1800" u="sng" dirty="0" smtClean="0"/>
            </a:br>
            <a:r>
              <a:rPr lang="ru-RU" sz="1800" u="sng" dirty="0" smtClean="0"/>
              <a:t>Подготовительный.</a:t>
            </a:r>
            <a:br>
              <a:rPr lang="ru-RU" sz="1800" u="sng" dirty="0" smtClean="0"/>
            </a:br>
            <a:r>
              <a:rPr lang="ru-RU" sz="1800" dirty="0" smtClean="0"/>
              <a:t>Для участия в конкурсе «Юный архитектор» ребятам были предложены на выбор темы для конструирования. Была выбрана тема чемпионата мира по футболу в 2018 году, строительство стадиона «Екатеринбург Арена».</a:t>
            </a:r>
            <a:endParaRPr lang="ru-RU" sz="1800" dirty="0"/>
          </a:p>
        </p:txBody>
      </p:sp>
      <p:pic>
        <p:nvPicPr>
          <p:cNvPr id="2" name="Объект 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094" y="685800"/>
            <a:ext cx="5105400" cy="51054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1484312" y="3282462"/>
            <a:ext cx="3549121" cy="2508738"/>
          </a:xfrm>
        </p:spPr>
        <p:txBody>
          <a:bodyPr>
            <a:noAutofit/>
          </a:bodyPr>
          <a:lstStyle/>
          <a:p>
            <a:r>
              <a:rPr lang="ru-RU" sz="2000" dirty="0" smtClean="0">
                <a:latin typeface="+mj-lt"/>
              </a:rPr>
              <a:t>Для ребят проведены:</a:t>
            </a:r>
          </a:p>
          <a:p>
            <a:r>
              <a:rPr lang="ru-RU" sz="2000" dirty="0" smtClean="0">
                <a:latin typeface="+mj-lt"/>
              </a:rPr>
              <a:t>1. Беседа «Чемпионат мира по футболу - 2018»;</a:t>
            </a:r>
          </a:p>
          <a:p>
            <a:r>
              <a:rPr lang="ru-RU" sz="2000" dirty="0" smtClean="0">
                <a:latin typeface="+mj-lt"/>
              </a:rPr>
              <a:t>2. Презентация «Екатеринбург - Арена»</a:t>
            </a:r>
            <a:endParaRPr lang="ru-RU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9870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62364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2200" dirty="0" smtClean="0"/>
              <a:t>Шерстняков </a:t>
            </a:r>
            <a:r>
              <a:rPr lang="ru-RU" sz="2200" dirty="0"/>
              <a:t/>
            </a:r>
            <a:br>
              <a:rPr lang="ru-RU" sz="2200" dirty="0"/>
            </a:br>
            <a:r>
              <a:rPr lang="ru-RU" sz="2200" dirty="0"/>
              <a:t>Иван Александрович</a:t>
            </a:r>
            <a:r>
              <a:rPr lang="ru-RU" sz="2200" dirty="0" smtClean="0"/>
              <a:t>,</a:t>
            </a:r>
            <a:r>
              <a:rPr lang="ru-RU" sz="2200" dirty="0"/>
              <a:t>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будущий </a:t>
            </a:r>
            <a:r>
              <a:rPr lang="ru-RU" sz="2200" dirty="0"/>
              <a:t>архитектор и любитель футбола высшей лиги.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Проектирует </a:t>
            </a:r>
            <a:r>
              <a:rPr lang="ru-RU" sz="2200" dirty="0"/>
              <a:t>фундаментальное здание </a:t>
            </a:r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«</a:t>
            </a:r>
            <a:r>
              <a:rPr lang="ru-RU" sz="2200" dirty="0"/>
              <a:t>Екатеринбург Арена – детский стадион». </a:t>
            </a:r>
            <a:br>
              <a:rPr lang="ru-RU" sz="2200" dirty="0"/>
            </a:br>
            <a:endParaRPr lang="ru-RU" sz="2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852" y="2668384"/>
            <a:ext cx="4680065" cy="312142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Объект 7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2141" y="3314334"/>
            <a:ext cx="1971675" cy="1571625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3521" y="2776130"/>
            <a:ext cx="1993384" cy="29059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49622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Выбор материала </a:t>
            </a:r>
            <a:r>
              <a:rPr lang="ru-RU" sz="2400" dirty="0"/>
              <a:t>для </a:t>
            </a:r>
            <a:r>
              <a:rPr lang="ru-RU" sz="2400" dirty="0" smtClean="0"/>
              <a:t>строительства.</a:t>
            </a:r>
            <a:br>
              <a:rPr lang="ru-RU" sz="2400" dirty="0" smtClean="0"/>
            </a:br>
            <a:r>
              <a:rPr lang="ru-RU" sz="2400" dirty="0" smtClean="0"/>
              <a:t>Ребята сами </a:t>
            </a:r>
            <a:r>
              <a:rPr lang="ru-RU" sz="2400" smtClean="0"/>
              <a:t>выбрали </a:t>
            </a:r>
            <a:r>
              <a:rPr lang="ru-RU" sz="2400" smtClean="0"/>
              <a:t>конструктор, </a:t>
            </a:r>
            <a:r>
              <a:rPr lang="ru-RU" sz="2400" dirty="0" smtClean="0"/>
              <a:t>наиболее подходящий для</a:t>
            </a:r>
            <a:br>
              <a:rPr lang="ru-RU" sz="2400" dirty="0" smtClean="0"/>
            </a:br>
            <a:r>
              <a:rPr lang="ru-RU" sz="2400" dirty="0" smtClean="0"/>
              <a:t>конструирования спортивного объекта.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81" y="2667000"/>
            <a:ext cx="4688326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37" y="2667000"/>
            <a:ext cx="4688326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77683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u="sng" dirty="0"/>
              <a:t>2</a:t>
            </a:r>
            <a:r>
              <a:rPr lang="ru-RU" sz="2400" u="sng" dirty="0" smtClean="0"/>
              <a:t> этап. </a:t>
            </a:r>
            <a:br>
              <a:rPr lang="ru-RU" sz="2400" u="sng" dirty="0" smtClean="0"/>
            </a:br>
            <a:r>
              <a:rPr lang="ru-RU" sz="2400" u="sng" dirty="0" smtClean="0"/>
              <a:t>Практический.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 энтузиазмом и интересными идеями мы всей группой приступили к конструированию.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281" y="2667000"/>
            <a:ext cx="4688326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937" y="2667000"/>
            <a:ext cx="4688326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77899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half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797" y="3587262"/>
            <a:ext cx="4241342" cy="28369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59" y="334108"/>
            <a:ext cx="4360710" cy="28897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6305" y="304800"/>
            <a:ext cx="4264269" cy="29190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259" y="3481754"/>
            <a:ext cx="4264269" cy="29424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315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508" y="4149969"/>
            <a:ext cx="2886600" cy="2283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1564" y="1384791"/>
            <a:ext cx="2863574" cy="2283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54215" y="304800"/>
            <a:ext cx="5908431" cy="926123"/>
          </a:xfrm>
        </p:spPr>
        <p:txBody>
          <a:bodyPr>
            <a:noAutofit/>
          </a:bodyPr>
          <a:lstStyle/>
          <a:p>
            <a:r>
              <a:rPr lang="ru-RU" sz="2000" u="sng" dirty="0" smtClean="0">
                <a:cs typeface="Arabic Typesetting" panose="03020402040406030203" pitchFamily="66" charset="-78"/>
              </a:rPr>
              <a:t>3 этап. </a:t>
            </a:r>
            <a:br>
              <a:rPr lang="ru-RU" sz="2000" u="sng" dirty="0" smtClean="0">
                <a:cs typeface="Arabic Typesetting" panose="03020402040406030203" pitchFamily="66" charset="-78"/>
              </a:rPr>
            </a:br>
            <a:r>
              <a:rPr lang="ru-RU" sz="2000" dirty="0" smtClean="0">
                <a:cs typeface="Arabic Typesetting" panose="03020402040406030203" pitchFamily="66" charset="-78"/>
              </a:rPr>
              <a:t>26.10.2017 –конкурс «Юный архитектор». </a:t>
            </a:r>
            <a:br>
              <a:rPr lang="ru-RU" sz="2000" dirty="0" smtClean="0">
                <a:cs typeface="Arabic Typesetting" panose="03020402040406030203" pitchFamily="66" charset="-78"/>
              </a:rPr>
            </a:br>
            <a:r>
              <a:rPr lang="ru-RU" sz="2000" dirty="0" smtClean="0">
                <a:cs typeface="Arabic Typesetting" panose="03020402040406030203" pitchFamily="66" charset="-78"/>
              </a:rPr>
              <a:t>Конкурсанты – группа № 8, 9, 3, 13, 12 и 6.</a:t>
            </a:r>
            <a:endParaRPr lang="ru-RU" sz="2000" dirty="0">
              <a:cs typeface="Arabic Typesetting" panose="03020402040406030203" pitchFamily="66" charset="-78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8508" y="1446335"/>
            <a:ext cx="2886600" cy="2283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84" y="1415563"/>
            <a:ext cx="2886600" cy="2283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3032" y="4057652"/>
            <a:ext cx="2863574" cy="23446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985" y="4149970"/>
            <a:ext cx="2886599" cy="2283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6018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Презентация конкурсной работы «Екатеринбург Арена, детский стадион» проходила в виде краткого сообщения об основных параметрах объекта. Ребята активно и дружно произнесли девиз нашего коллектива в виде футбольной </a:t>
            </a:r>
            <a:r>
              <a:rPr lang="ru-RU" sz="2000" dirty="0" err="1" smtClean="0"/>
              <a:t>речёвки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Результатом интересной конструктивной деятельности детей и педагогов группы № 13 стали диплом и ценный приз –набор конструктора.</a:t>
            </a:r>
            <a:endParaRPr lang="ru-RU" sz="2000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077" y="2760785"/>
            <a:ext cx="31242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Объект 3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874" y="2760785"/>
            <a:ext cx="4165600" cy="3124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487671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153</TotalTime>
  <Words>90</Words>
  <Application>Microsoft Office PowerPoint</Application>
  <PresentationFormat>Широкоэкранный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Arabic Typesetting</vt:lpstr>
      <vt:lpstr>Arial</vt:lpstr>
      <vt:lpstr>Calibri</vt:lpstr>
      <vt:lpstr>Corbel</vt:lpstr>
      <vt:lpstr>Параллакс</vt:lpstr>
      <vt:lpstr>Фотоотчёт  «Конструктивно-модельная деятельность.  Конкурс «Юный архитектор». Группа компенсирующей направленности № 13. </vt:lpstr>
      <vt:lpstr>Цель: приобщение детей 6-7 лет к социальной жизни города через конструирование. </vt:lpstr>
      <vt:lpstr>1 этап. Подготовительный. Для участия в конкурсе «Юный архитектор» ребятам были предложены на выбор темы для конструирования. Была выбрана тема чемпионата мира по футболу в 2018 году, строительство стадиона «Екатеринбург Арена».</vt:lpstr>
      <vt:lpstr> Шерстняков  Иван Александрович,  будущий архитектор и любитель футбола высшей лиги.  Проектирует фундаментальное здание  «Екатеринбург Арена – детский стадион».  </vt:lpstr>
      <vt:lpstr>Выбор материала для строительства. Ребята сами выбрали конструктор, наиболее подходящий для конструирования спортивного объекта.</vt:lpstr>
      <vt:lpstr>2 этап.  Практический.  С энтузиазмом и интересными идеями мы всей группой приступили к конструированию.</vt:lpstr>
      <vt:lpstr>Презентация PowerPoint</vt:lpstr>
      <vt:lpstr>3 этап.  26.10.2017 –конкурс «Юный архитектор».  Конкурсанты – группа № 8, 9, 3, 13, 12 и 6.</vt:lpstr>
      <vt:lpstr>Презентация конкурсной работы «Екатеринбург Арена, детский стадион» проходила в виде краткого сообщения об основных параметрах объекта. Ребята активно и дружно произнесли девиз нашего коллектива в виде футбольной речёвки. Результатом интересной конструктивной деятельности детей и педагогов группы № 13 стали диплом и ценный приз –набор конструктора.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Конструктивно-модельная деятельность в группе компенсирующей направленности № 13</dc:title>
  <dc:creator>USER</dc:creator>
  <cp:lastModifiedBy>USER</cp:lastModifiedBy>
  <cp:revision>34</cp:revision>
  <dcterms:created xsi:type="dcterms:W3CDTF">2017-10-31T14:00:55Z</dcterms:created>
  <dcterms:modified xsi:type="dcterms:W3CDTF">2019-09-22T13:09:32Z</dcterms:modified>
</cp:coreProperties>
</file>