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5"/>
  </p:handoutMasterIdLst>
  <p:sldIdLst>
    <p:sldId id="256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44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0.jp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25.jpg"/><Relationship Id="rId4" Type="http://schemas.openxmlformats.org/officeDocument/2006/relationships/image" Target="../media/image22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openxmlformats.org/officeDocument/2006/relationships/image" Target="../media/image21.png"/><Relationship Id="rId1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Relationship Id="rId1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audio" Target="../media/audio1.wav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35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39.jpg"/><Relationship Id="rId5" Type="http://schemas.openxmlformats.org/officeDocument/2006/relationships/image" Target="../media/image37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14.png"/><Relationship Id="rId5" Type="http://schemas.openxmlformats.org/officeDocument/2006/relationships/image" Target="../media/image31.png"/><Relationship Id="rId1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+mj-lt"/>
              </a:rPr>
              <a:t>Тесты для детей </a:t>
            </a:r>
            <a:r>
              <a:rPr lang="ru-RU" sz="4800" dirty="0" smtClean="0">
                <a:latin typeface="+mj-lt"/>
              </a:rPr>
              <a:t>4-7 </a:t>
            </a:r>
            <a:r>
              <a:rPr lang="ru-RU" sz="4800" dirty="0">
                <a:latin typeface="+mj-lt"/>
              </a:rPr>
              <a:t>лет.</a:t>
            </a:r>
            <a:br>
              <a:rPr lang="ru-RU" sz="4800" dirty="0">
                <a:latin typeface="+mj-lt"/>
              </a:rPr>
            </a:br>
            <a:r>
              <a:rPr lang="ru-RU" sz="4800" dirty="0">
                <a:latin typeface="+mj-lt"/>
              </a:rPr>
              <a:t>Физическое развитие.</a:t>
            </a:r>
            <a:endParaRPr lang="ru-RU" sz="48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/>
          <a:lstStyle/>
          <a:p>
            <a:r>
              <a:rPr lang="ru-RU" dirty="0"/>
              <a:t>КОНЕЦ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4" y="0"/>
            <a:ext cx="5775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15" y="0"/>
            <a:ext cx="5879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93" y="2889262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62569" y="1178504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96" y="0"/>
            <a:ext cx="586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9" y="0"/>
            <a:ext cx="5318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44" y="0"/>
            <a:ext cx="5409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62" y="0"/>
            <a:ext cx="543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748466" y="2033699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28" y="0"/>
            <a:ext cx="5646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097104" y="195678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223050" y="3668621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84" y="0"/>
            <a:ext cx="5758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28850-8D93-4258-94C5-9335006265EF}">
  <ds:schemaRefs>
    <ds:schemaRef ds:uri="http://schemas.microsoft.com/sharepoint/v3"/>
    <ds:schemaRef ds:uri="2547570a-e5f4-4946-a4c3-82580e42479e"/>
    <ds:schemaRef ds:uri="http://purl.org/dc/elements/1.1/"/>
    <ds:schemaRef ds:uri="6ee78bd2-4339-4042-adc0-bcc646419980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7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Тема Office</vt:lpstr>
      <vt:lpstr>Тесты для детей 4-7 лет. Физическое развитие.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2020-04-05T07:44:46Z</dcterms:created>
  <dcterms:modified xsi:type="dcterms:W3CDTF">2020-04-05T07:49:37Z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