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7" r:id="rId5"/>
    <p:sldId id="259" r:id="rId6"/>
    <p:sldId id="260" r:id="rId7"/>
    <p:sldId id="261" r:id="rId8"/>
    <p:sldId id="266" r:id="rId9"/>
    <p:sldId id="265" r:id="rId10"/>
    <p:sldId id="268" r:id="rId11"/>
    <p:sldId id="263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9EFEB-3819-4C16-A7E6-18C90C0D8899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26A3-95ED-45F3-A47C-CA5FFE356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058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9EFEB-3819-4C16-A7E6-18C90C0D8899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26A3-95ED-45F3-A47C-CA5FFE356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874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9EFEB-3819-4C16-A7E6-18C90C0D8899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26A3-95ED-45F3-A47C-CA5FFE356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810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9EFEB-3819-4C16-A7E6-18C90C0D8899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26A3-95ED-45F3-A47C-CA5FFE356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525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9EFEB-3819-4C16-A7E6-18C90C0D8899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26A3-95ED-45F3-A47C-CA5FFE356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914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9EFEB-3819-4C16-A7E6-18C90C0D8899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26A3-95ED-45F3-A47C-CA5FFE356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89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9EFEB-3819-4C16-A7E6-18C90C0D8899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26A3-95ED-45F3-A47C-CA5FFE356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767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9EFEB-3819-4C16-A7E6-18C90C0D8899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26A3-95ED-45F3-A47C-CA5FFE356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939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9EFEB-3819-4C16-A7E6-18C90C0D8899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26A3-95ED-45F3-A47C-CA5FFE356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909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9EFEB-3819-4C16-A7E6-18C90C0D8899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26A3-95ED-45F3-A47C-CA5FFE356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955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9EFEB-3819-4C16-A7E6-18C90C0D8899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26A3-95ED-45F3-A47C-CA5FFE356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456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9EFEB-3819-4C16-A7E6-18C90C0D8899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E26A3-95ED-45F3-A47C-CA5FFE356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947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276" y="350214"/>
            <a:ext cx="7291448" cy="3535986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072188" y="4235116"/>
            <a:ext cx="5281611" cy="196565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</a:rPr>
              <a:t>Авторы:</a:t>
            </a:r>
            <a:r>
              <a:rPr lang="ru-RU" sz="3600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br>
              <a:rPr lang="ru-RU" sz="3600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600" i="1" dirty="0" smtClean="0">
                <a:solidFill>
                  <a:schemeClr val="accent6">
                    <a:lumMod val="50000"/>
                  </a:schemeClr>
                </a:solidFill>
              </a:rPr>
              <a:t>Жильцов </a:t>
            </a:r>
            <a:r>
              <a:rPr lang="ru-RU" sz="3600" i="1" dirty="0">
                <a:solidFill>
                  <a:schemeClr val="accent6">
                    <a:lumMod val="50000"/>
                  </a:schemeClr>
                </a:solidFill>
              </a:rPr>
              <a:t>Михаил, воспитанник группы </a:t>
            </a:r>
            <a:r>
              <a:rPr lang="ru-RU" sz="3600" i="1" dirty="0" smtClean="0">
                <a:solidFill>
                  <a:schemeClr val="accent6">
                    <a:lumMod val="50000"/>
                  </a:schemeClr>
                </a:solidFill>
              </a:rPr>
              <a:t>13,</a:t>
            </a:r>
            <a:br>
              <a:rPr lang="ru-RU" sz="3600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600" i="1" dirty="0" smtClean="0">
                <a:solidFill>
                  <a:schemeClr val="accent6">
                    <a:lumMod val="50000"/>
                  </a:schemeClr>
                </a:solidFill>
              </a:rPr>
              <a:t>и </a:t>
            </a:r>
            <a:r>
              <a:rPr lang="ru-RU" sz="3600" i="1" dirty="0" smtClean="0">
                <a:solidFill>
                  <a:schemeClr val="accent6">
                    <a:lumMod val="50000"/>
                  </a:schemeClr>
                </a:solidFill>
              </a:rPr>
              <a:t>семья </a:t>
            </a:r>
            <a:r>
              <a:rPr lang="ru-RU" sz="3600" i="1" dirty="0" err="1" smtClean="0">
                <a:solidFill>
                  <a:schemeClr val="accent6">
                    <a:lumMod val="50000"/>
                  </a:schemeClr>
                </a:solidFill>
              </a:rPr>
              <a:t>Жильцовых</a:t>
            </a:r>
            <a:r>
              <a:rPr lang="ru-RU" sz="3600" i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sz="36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276" y="4235116"/>
            <a:ext cx="3501053" cy="196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21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00088"/>
            <a:ext cx="10515600" cy="990600"/>
          </a:xfrm>
        </p:spPr>
        <p:txBody>
          <a:bodyPr>
            <a:noAutofit/>
          </a:bodyPr>
          <a:lstStyle/>
          <a:p>
            <a:pPr algn="ctr"/>
            <a:r>
              <a:rPr lang="ru-RU" sz="3600" i="1" dirty="0">
                <a:solidFill>
                  <a:schemeClr val="accent6">
                    <a:lumMod val="50000"/>
                  </a:schemeClr>
                </a:solidFill>
              </a:rPr>
              <a:t>Ещё мы всей семьёй ходим в </a:t>
            </a:r>
            <a:r>
              <a:rPr lang="ru-RU" sz="3600" i="1" dirty="0" smtClean="0">
                <a:solidFill>
                  <a:schemeClr val="accent6">
                    <a:lumMod val="50000"/>
                  </a:schemeClr>
                </a:solidFill>
              </a:rPr>
              <a:t>походы. Приобщаем </a:t>
            </a:r>
            <a:r>
              <a:rPr lang="ru-RU" sz="3600" i="1" dirty="0">
                <a:solidFill>
                  <a:schemeClr val="accent6">
                    <a:lumMod val="50000"/>
                  </a:schemeClr>
                </a:solidFill>
              </a:rPr>
              <a:t>к спорту и здоровому образу жизни </a:t>
            </a:r>
            <a:r>
              <a:rPr lang="ru-RU" sz="3600" i="1" dirty="0" smtClean="0">
                <a:solidFill>
                  <a:schemeClr val="accent6">
                    <a:lumMod val="50000"/>
                  </a:schemeClr>
                </a:solidFill>
              </a:rPr>
              <a:t>всех </a:t>
            </a:r>
            <a:r>
              <a:rPr lang="ru-RU" sz="3600" i="1" dirty="0">
                <a:solidFill>
                  <a:schemeClr val="accent6">
                    <a:lumMod val="50000"/>
                  </a:schemeClr>
                </a:solidFill>
              </a:rPr>
              <a:t>друзей и знакомых.</a:t>
            </a:r>
            <a:br>
              <a:rPr lang="ru-RU" sz="3600" i="1" dirty="0">
                <a:solidFill>
                  <a:schemeClr val="accent6">
                    <a:lumMod val="50000"/>
                  </a:schemeClr>
                </a:solidFill>
              </a:rPr>
            </a:br>
            <a:endParaRPr lang="ru-RU" sz="36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679" y="1990726"/>
            <a:ext cx="6072142" cy="41883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188" y="1734672"/>
            <a:ext cx="3334801" cy="44443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775684"/>
            <a:ext cx="2292295" cy="306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58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4294967295"/>
          </p:nvPr>
        </p:nvSpPr>
        <p:spPr>
          <a:xfrm>
            <a:off x="653254" y="1185863"/>
            <a:ext cx="4704558" cy="43506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Мы – большая спортивная семья!</a:t>
            </a:r>
          </a:p>
          <a:p>
            <a:pPr marL="0" indent="0" algn="ctr">
              <a:buNone/>
            </a:pP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  <a:t>Дружите со спортом, и вы будете сильными, здоровыми, весёлыми и  активными, как МЫ!</a:t>
            </a:r>
          </a:p>
          <a:p>
            <a:pPr marL="0" indent="0" algn="ctr">
              <a:buNone/>
            </a:pPr>
            <a:endParaRPr lang="ru-RU" b="1" i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Спасибо </a:t>
            </a:r>
            <a:r>
              <a:rPr lang="ru-RU" b="1" i="1" dirty="0">
                <a:solidFill>
                  <a:srgbClr val="FF0000"/>
                </a:solidFill>
              </a:rPr>
              <a:t>за внимание!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758" y="1185863"/>
            <a:ext cx="5995988" cy="399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86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Моя семья  и спорт.</a:t>
            </a:r>
            <a:br>
              <a:rPr lang="ru-RU" b="1" i="1" dirty="0" smtClean="0">
                <a:solidFill>
                  <a:srgbClr val="FF0000"/>
                </a:solidFill>
              </a:rPr>
            </a:b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642937" y="1690688"/>
            <a:ext cx="4643437" cy="349567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  <a:t>Вся </a:t>
            </a:r>
            <a:r>
              <a:rPr lang="ru-RU" i="1" dirty="0">
                <a:solidFill>
                  <a:schemeClr val="accent6">
                    <a:lumMod val="50000"/>
                  </a:schemeClr>
                </a:solidFill>
              </a:rPr>
              <a:t>наша семья имеет прямое отношение к спорту:</a:t>
            </a:r>
          </a:p>
          <a:p>
            <a:pPr lvl="0" fontAlgn="base"/>
            <a:r>
              <a:rPr lang="ru-RU" i="1" dirty="0">
                <a:solidFill>
                  <a:schemeClr val="accent6">
                    <a:lumMod val="50000"/>
                  </a:schemeClr>
                </a:solidFill>
              </a:rPr>
              <a:t>Мама и </a:t>
            </a: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  <a:t>папа </a:t>
            </a:r>
            <a:r>
              <a:rPr lang="ru-RU" i="1" dirty="0">
                <a:solidFill>
                  <a:schemeClr val="accent6">
                    <a:lumMod val="50000"/>
                  </a:schemeClr>
                </a:solidFill>
              </a:rPr>
              <a:t>для укрепления своего здоровья </a:t>
            </a: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  <a:t>и поддержания </a:t>
            </a: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  <a:t>спортивной формы </a:t>
            </a: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  <a:t>ходят </a:t>
            </a:r>
            <a:r>
              <a:rPr lang="ru-RU" i="1" dirty="0">
                <a:solidFill>
                  <a:schemeClr val="accent6">
                    <a:lumMod val="50000"/>
                  </a:schemeClr>
                </a:solidFill>
              </a:rPr>
              <a:t>в фитнесс </a:t>
            </a: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  <a:t>- клуб</a:t>
            </a:r>
            <a:r>
              <a:rPr lang="ru-RU" i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lvl="0" fontAlgn="base"/>
            <a:r>
              <a:rPr lang="ru-RU" i="1" dirty="0">
                <a:solidFill>
                  <a:schemeClr val="accent6">
                    <a:lumMod val="50000"/>
                  </a:schemeClr>
                </a:solidFill>
              </a:rPr>
              <a:t>Сестра </a:t>
            </a: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  <a:t>занимается </a:t>
            </a: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  <a:t>волейболом, играет </a:t>
            </a:r>
            <a:r>
              <a:rPr lang="ru-RU" i="1" dirty="0">
                <a:solidFill>
                  <a:schemeClr val="accent6">
                    <a:lumMod val="50000"/>
                  </a:schemeClr>
                </a:solidFill>
              </a:rPr>
              <a:t>в команде «</a:t>
            </a:r>
            <a:r>
              <a:rPr lang="ru-RU" i="1" dirty="0" err="1">
                <a:solidFill>
                  <a:schemeClr val="accent6">
                    <a:lumMod val="50000"/>
                  </a:schemeClr>
                </a:solidFill>
              </a:rPr>
              <a:t>Уралочка</a:t>
            </a:r>
            <a:r>
              <a:rPr lang="ru-RU" i="1" dirty="0">
                <a:solidFill>
                  <a:schemeClr val="accent6">
                    <a:lumMod val="50000"/>
                  </a:schemeClr>
                </a:solidFill>
              </a:rPr>
              <a:t>».</a:t>
            </a:r>
          </a:p>
          <a:p>
            <a:pPr lvl="0" fontAlgn="base"/>
            <a:r>
              <a:rPr lang="ru-RU" i="1" dirty="0">
                <a:solidFill>
                  <a:schemeClr val="accent6">
                    <a:lumMod val="50000"/>
                  </a:schemeClr>
                </a:solidFill>
              </a:rPr>
              <a:t>Я и мой старший брат </a:t>
            </a: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  <a:t>посещаем секцию </a:t>
            </a:r>
            <a:r>
              <a:rPr lang="ru-RU" i="1" dirty="0">
                <a:solidFill>
                  <a:schemeClr val="accent6">
                    <a:lumMod val="50000"/>
                  </a:schemeClr>
                </a:solidFill>
              </a:rPr>
              <a:t>“дзюдо”.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286374" y="1354836"/>
            <a:ext cx="6067426" cy="383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64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25" y="457200"/>
            <a:ext cx="4014788" cy="52863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Папа, Игорь Юрьевич.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25465" y="3458072"/>
            <a:ext cx="2084162" cy="2913658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14413" y="985838"/>
            <a:ext cx="5186361" cy="1071562"/>
          </a:xfrm>
        </p:spPr>
        <p:txBody>
          <a:bodyPr>
            <a:noAutofit/>
          </a:bodyPr>
          <a:lstStyle/>
          <a:p>
            <a:pPr algn="ctr"/>
            <a:r>
              <a:rPr lang="ru-RU" sz="2000" i="1" dirty="0">
                <a:solidFill>
                  <a:schemeClr val="accent6">
                    <a:lumMod val="50000"/>
                  </a:schemeClr>
                </a:solidFill>
              </a:rPr>
              <a:t>К спорту нас всех приучил 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</a:rPr>
              <a:t>папа. 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</a:rPr>
              <a:t>О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</a:rPr>
              <a:t>н 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</a:rPr>
              <a:t>в молодости очень много занимался разнообразными 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</a:rPr>
              <a:t>видами спорта: 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</a:rPr>
              <a:t>коньки, бокс, дзюдо, 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</a:rPr>
              <a:t>плаванье. 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</a:rPr>
              <a:t>Папа 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</a:rPr>
              <a:t>имеет много наград за спортивные достижения.</a:t>
            </a:r>
            <a:endParaRPr lang="ru-RU" sz="20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477" y="482561"/>
            <a:ext cx="2142138" cy="28561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153" y="481247"/>
            <a:ext cx="2143124" cy="28574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153" y="3486152"/>
            <a:ext cx="2143124" cy="28574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088" y="2415083"/>
            <a:ext cx="2969009" cy="395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24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Мама, Ольга Владимировна</a:t>
            </a: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br>
              <a:rPr lang="ru-RU" sz="3200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</a:rPr>
              <a:t>поддерживает папу в походах. </a:t>
            </a:r>
            <a:br>
              <a:rPr lang="ru-RU" sz="3200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</a:rPr>
              <a:t>Ходит в </a:t>
            </a: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</a:rPr>
              <a:t>фитнесс-клуб. </a:t>
            </a:r>
            <a:br>
              <a:rPr lang="ru-RU" sz="3200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</a:rPr>
              <a:t>Моя мама весёлая и красивая!</a:t>
            </a:r>
            <a:endParaRPr lang="ru-RU" sz="32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073" y="1825624"/>
            <a:ext cx="3263503" cy="43513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798" y="1825624"/>
            <a:ext cx="3263503" cy="435133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3677" y="3095959"/>
            <a:ext cx="1896020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14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Старшая </a:t>
            </a:r>
            <a:r>
              <a:rPr lang="ru-RU" b="1" i="1" dirty="0">
                <a:solidFill>
                  <a:srgbClr val="FF0000"/>
                </a:solidFill>
              </a:rPr>
              <a:t>сестра Кира </a:t>
            </a:r>
            <a:r>
              <a:rPr lang="ru-RU" b="1" i="1" dirty="0" smtClean="0">
                <a:solidFill>
                  <a:srgbClr val="FF0000"/>
                </a:solidFill>
              </a:rPr>
              <a:t/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sz="3600" i="1" dirty="0" smtClean="0">
                <a:solidFill>
                  <a:schemeClr val="accent6">
                    <a:lumMod val="50000"/>
                  </a:schemeClr>
                </a:solidFill>
              </a:rPr>
              <a:t>играет </a:t>
            </a:r>
            <a:r>
              <a:rPr lang="ru-RU" sz="3600" i="1" dirty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3600" i="1" dirty="0" smtClean="0">
                <a:solidFill>
                  <a:schemeClr val="accent6">
                    <a:lumMod val="50000"/>
                  </a:schemeClr>
                </a:solidFill>
              </a:rPr>
              <a:t>секции волейбола при спортивном </a:t>
            </a:r>
            <a:r>
              <a:rPr lang="ru-RU" sz="3600" i="1" dirty="0">
                <a:solidFill>
                  <a:schemeClr val="accent6">
                    <a:lumMod val="50000"/>
                  </a:schemeClr>
                </a:solidFill>
              </a:rPr>
              <a:t>клубе «</a:t>
            </a:r>
            <a:r>
              <a:rPr lang="ru-RU" sz="3600" i="1" dirty="0" err="1">
                <a:solidFill>
                  <a:schemeClr val="accent6">
                    <a:lumMod val="50000"/>
                  </a:schemeClr>
                </a:solidFill>
              </a:rPr>
              <a:t>Уралочка</a:t>
            </a:r>
            <a:r>
              <a:rPr lang="ru-RU" sz="3600" i="1" dirty="0">
                <a:solidFill>
                  <a:schemeClr val="accent6">
                    <a:lumMod val="50000"/>
                  </a:schemeClr>
                </a:solidFill>
              </a:rPr>
              <a:t>».</a:t>
            </a:r>
            <a:br>
              <a:rPr lang="ru-RU" sz="3600" i="1" dirty="0">
                <a:solidFill>
                  <a:schemeClr val="accent6">
                    <a:lumMod val="50000"/>
                  </a:schemeClr>
                </a:solidFill>
              </a:rPr>
            </a:br>
            <a:endParaRPr lang="ru-RU" sz="36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97106" y="1690688"/>
            <a:ext cx="4117858" cy="3795712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58048" y="1473201"/>
            <a:ext cx="3264655" cy="43513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955" y="3648870"/>
            <a:ext cx="2528093" cy="252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83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i="1" dirty="0">
                <a:solidFill>
                  <a:srgbClr val="FF0000"/>
                </a:solidFill>
              </a:rPr>
              <a:t>Старший брат Саша </a:t>
            </a:r>
            <a:r>
              <a:rPr lang="ru-RU" sz="4000" b="1" i="1" dirty="0" smtClean="0">
                <a:solidFill>
                  <a:srgbClr val="FF0000"/>
                </a:solidFill>
              </a:rPr>
              <a:t/>
            </a:r>
            <a:br>
              <a:rPr lang="ru-RU" sz="4000" b="1" i="1" dirty="0" smtClean="0">
                <a:solidFill>
                  <a:srgbClr val="FF0000"/>
                </a:solidFill>
              </a:rPr>
            </a:br>
            <a:r>
              <a:rPr lang="ru-RU" sz="3100" i="1" dirty="0" smtClean="0">
                <a:solidFill>
                  <a:schemeClr val="accent6">
                    <a:lumMod val="50000"/>
                  </a:schemeClr>
                </a:solidFill>
              </a:rPr>
              <a:t>увлекается </a:t>
            </a:r>
            <a:r>
              <a:rPr lang="ru-RU" sz="3100" i="1" dirty="0">
                <a:solidFill>
                  <a:schemeClr val="accent6">
                    <a:lumMod val="50000"/>
                  </a:schemeClr>
                </a:solidFill>
              </a:rPr>
              <a:t>дзюдо и </a:t>
            </a:r>
            <a:r>
              <a:rPr lang="ru-RU" sz="3100" i="1" dirty="0" smtClean="0">
                <a:solidFill>
                  <a:schemeClr val="accent6">
                    <a:lumMod val="50000"/>
                  </a:schemeClr>
                </a:solidFill>
              </a:rPr>
              <a:t>плаванием. </a:t>
            </a:r>
            <a:r>
              <a:rPr lang="ru-RU" sz="3100" i="1" dirty="0" smtClean="0">
                <a:solidFill>
                  <a:schemeClr val="accent6">
                    <a:lumMod val="50000"/>
                  </a:schemeClr>
                </a:solidFill>
              </a:rPr>
              <a:t>У Саши уже есть награды за спортивные достижения. Он</a:t>
            </a:r>
            <a:r>
              <a:rPr lang="ru-RU" sz="3100" i="1" dirty="0" smtClean="0">
                <a:solidFill>
                  <a:schemeClr val="accent6">
                    <a:lumMod val="50000"/>
                  </a:schemeClr>
                </a:solidFill>
              </a:rPr>
              <a:t>, как и я, ходил в наш детский сад, в 13 группу</a:t>
            </a:r>
            <a:r>
              <a:rPr lang="ru-RU" sz="3600" i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sz="36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45227" y="1624668"/>
            <a:ext cx="4291945" cy="4016088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84959" y="1896543"/>
            <a:ext cx="3660992" cy="43224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739" y="1619374"/>
            <a:ext cx="2522382" cy="33631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971" y="3818862"/>
            <a:ext cx="2117656" cy="282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802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i="1" dirty="0" smtClean="0">
                <a:solidFill>
                  <a:schemeClr val="accent6">
                    <a:lumMod val="50000"/>
                  </a:schemeClr>
                </a:solidFill>
              </a:rPr>
              <a:t>Мне, </a:t>
            </a:r>
            <a:r>
              <a:rPr lang="ru-RU" sz="3600" b="1" i="1" dirty="0" smtClean="0">
                <a:solidFill>
                  <a:srgbClr val="FF0000"/>
                </a:solidFill>
              </a:rPr>
              <a:t>Мише</a:t>
            </a:r>
            <a:r>
              <a:rPr lang="ru-RU" sz="3600" i="1" dirty="0" smtClean="0">
                <a:solidFill>
                  <a:schemeClr val="accent6">
                    <a:lumMod val="50000"/>
                  </a:schemeClr>
                </a:solidFill>
              </a:rPr>
              <a:t>, тоже нравится дзюдо. </a:t>
            </a:r>
            <a:br>
              <a:rPr lang="ru-RU" sz="3600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600" i="1" dirty="0" smtClean="0">
                <a:solidFill>
                  <a:schemeClr val="accent6">
                    <a:lumMod val="50000"/>
                  </a:schemeClr>
                </a:solidFill>
              </a:rPr>
              <a:t>У меня пока нет великих достижений, </a:t>
            </a:r>
            <a:br>
              <a:rPr lang="ru-RU" sz="3600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600" i="1" dirty="0" smtClean="0">
                <a:solidFill>
                  <a:schemeClr val="accent6">
                    <a:lumMod val="50000"/>
                  </a:schemeClr>
                </a:solidFill>
              </a:rPr>
              <a:t>но я очень стараюсь!</a:t>
            </a:r>
            <a:endParaRPr lang="ru-RU" sz="36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80936" y="1905000"/>
            <a:ext cx="3029975" cy="3828620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9421" y="1905000"/>
            <a:ext cx="4474852" cy="3773751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783" y="1905000"/>
            <a:ext cx="2871465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67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219700" cy="4964113"/>
          </a:xfrm>
        </p:spPr>
        <p:txBody>
          <a:bodyPr>
            <a:normAutofit/>
          </a:bodyPr>
          <a:lstStyle/>
          <a:p>
            <a:pPr algn="ctr"/>
            <a:r>
              <a:rPr lang="ru-RU" sz="4000" i="1" dirty="0" smtClean="0">
                <a:solidFill>
                  <a:schemeClr val="accent6">
                    <a:lumMod val="50000"/>
                  </a:schemeClr>
                </a:solidFill>
              </a:rPr>
              <a:t>Я не удержался и примерил медали моего старшего брата! </a:t>
            </a:r>
            <a:br>
              <a:rPr lang="ru-RU" sz="4000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4000" i="1" dirty="0" smtClean="0">
                <a:solidFill>
                  <a:schemeClr val="accent6">
                    <a:lumMod val="50000"/>
                  </a:schemeClr>
                </a:solidFill>
              </a:rPr>
              <a:t>Буду добиваться тех же спортивных успехов, </a:t>
            </a:r>
            <a:br>
              <a:rPr lang="ru-RU" sz="4000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4000" i="1" dirty="0" smtClean="0">
                <a:solidFill>
                  <a:schemeClr val="accent6">
                    <a:lumMod val="50000"/>
                  </a:schemeClr>
                </a:solidFill>
              </a:rPr>
              <a:t>и даже лучше!</a:t>
            </a:r>
            <a:endParaRPr lang="ru-RU" sz="40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39" y="492124"/>
            <a:ext cx="4278312" cy="5703723"/>
          </a:xfrm>
        </p:spPr>
      </p:pic>
    </p:spTree>
    <p:extLst>
      <p:ext uri="{BB962C8B-B14F-4D97-AF65-F5344CB8AC3E}">
        <p14:creationId xmlns:p14="http://schemas.microsoft.com/office/powerpoint/2010/main" val="939665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4876800" cy="5649913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>
                <a:solidFill>
                  <a:srgbClr val="FF0000"/>
                </a:solidFill>
              </a:rPr>
              <a:t>Я</a:t>
            </a:r>
            <a:r>
              <a:rPr lang="ru-RU" i="1" dirty="0" smtClean="0">
                <a:solidFill>
                  <a:srgbClr val="FF0000"/>
                </a:solidFill>
              </a:rPr>
              <a:t>, мама, Саша и Кира </a:t>
            </a: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  <a:t>участвовали в «Весёлых стартах», которые проходили в секции волейбола в </a:t>
            </a:r>
            <a:r>
              <a:rPr lang="ru-RU" i="1" dirty="0">
                <a:solidFill>
                  <a:schemeClr val="accent6">
                    <a:lumMod val="50000"/>
                  </a:schemeClr>
                </a:solidFill>
              </a:rPr>
              <a:t>школе № 150 .</a:t>
            </a: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  <a:t>Мы не выиграли, но нам всё равно понравилось. Ведь мы были вместе!</a:t>
            </a:r>
            <a:endParaRPr lang="ru-RU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131" y="520081"/>
            <a:ext cx="5364945" cy="40176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8710" y="3978797"/>
            <a:ext cx="2133785" cy="20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4857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146</TotalTime>
  <Words>192</Words>
  <Application>Microsoft Office PowerPoint</Application>
  <PresentationFormat>Широкоэкранный</PresentationFormat>
  <Paragraphs>20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Авторы:  Жильцов Михаил, воспитанник группы 13, и семья Жильцовых.</vt:lpstr>
      <vt:lpstr>Моя семья  и спорт. </vt:lpstr>
      <vt:lpstr>Папа, Игорь Юрьевич.</vt:lpstr>
      <vt:lpstr>Мама, Ольга Владимировна,  поддерживает папу в походах.  Ходит в фитнесс-клуб.  Моя мама весёлая и красивая!</vt:lpstr>
      <vt:lpstr>Старшая сестра Кира  играет в секции волейбола при спортивном клубе «Уралочка». </vt:lpstr>
      <vt:lpstr>Старший брат Саша  увлекается дзюдо и плаванием. У Саши уже есть награды за спортивные достижения. Он, как и я, ходил в наш детский сад, в 13 группу.</vt:lpstr>
      <vt:lpstr>Мне, Мише, тоже нравится дзюдо.  У меня пока нет великих достижений,  но я очень стараюсь!</vt:lpstr>
      <vt:lpstr>Я не удержался и примерил медали моего старшего брата!  Буду добиваться тех же спортивных успехов,  и даже лучше!</vt:lpstr>
      <vt:lpstr>Я, мама, Саша и Кира участвовали в «Весёлых стартах», которые проходили в секции волейбола в школе № 150 . Мы не выиграли, но нам всё равно понравилось. Ведь мы были вместе!</vt:lpstr>
      <vt:lpstr>Ещё мы всей семьёй ходим в походы. Приобщаем к спорту и здоровому образу жизни всех друзей и знакомых. </vt:lpstr>
      <vt:lpstr>                 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54</cp:revision>
  <dcterms:created xsi:type="dcterms:W3CDTF">2019-01-26T12:46:35Z</dcterms:created>
  <dcterms:modified xsi:type="dcterms:W3CDTF">2019-02-07T15:31:45Z</dcterms:modified>
</cp:coreProperties>
</file>