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4" r:id="rId1"/>
  </p:sldMasterIdLst>
  <p:notesMasterIdLst>
    <p:notesMasterId r:id="rId15"/>
  </p:notesMasterIdLst>
  <p:sldIdLst>
    <p:sldId id="256" r:id="rId2"/>
    <p:sldId id="257" r:id="rId3"/>
    <p:sldId id="279" r:id="rId4"/>
    <p:sldId id="289" r:id="rId5"/>
    <p:sldId id="282" r:id="rId6"/>
    <p:sldId id="272" r:id="rId7"/>
    <p:sldId id="291" r:id="rId8"/>
    <p:sldId id="292" r:id="rId9"/>
    <p:sldId id="293" r:id="rId10"/>
    <p:sldId id="295" r:id="rId11"/>
    <p:sldId id="297" r:id="rId12"/>
    <p:sldId id="298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9" autoAdjust="0"/>
    <p:restoredTop sz="94660"/>
  </p:normalViewPr>
  <p:slideViewPr>
    <p:cSldViewPr snapToGrid="0">
      <p:cViewPr varScale="1">
        <p:scale>
          <a:sx n="70" d="100"/>
          <a:sy n="70" d="100"/>
        </p:scale>
        <p:origin x="8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776CA-679F-4324-8887-1E8F1CDDE683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DCA82-D0D7-4B07-9B86-8DA4CC1667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DCA82-D0D7-4B07-9B86-8DA4CC16672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632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20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31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8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086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59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83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84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0249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172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32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47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25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5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B350-6AD6-437E-96D3-C35E8DD502C6}" type="datetimeFigureOut">
              <a:rPr lang="ru-RU" smtClean="0"/>
              <a:t>22.04.2017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09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  <p:sldLayoutId id="2147484049" r:id="rId15"/>
    <p:sldLayoutId id="21474840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0251"/>
            <a:ext cx="8596668" cy="163014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№13  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проделанной работе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Дню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космонавтики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ема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«Космос»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904" y="2201533"/>
            <a:ext cx="4517528" cy="3505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646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73457" y="898099"/>
            <a:ext cx="3854450" cy="1277938"/>
          </a:xfrm>
        </p:spPr>
        <p:txBody>
          <a:bodyPr>
            <a:noAutofit/>
          </a:bodyPr>
          <a:lstStyle/>
          <a:p>
            <a:pPr algn="l"/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10 апреля по 14 апреля 2017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 лет 13 группы, воспитатели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родители.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873457" y="2994902"/>
            <a:ext cx="3835021" cy="27165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представили: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Николаевна,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Галина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</a:t>
            </a:r>
          </a:p>
          <a:p>
            <a:pPr marL="0" indent="0" algn="l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967" y="1201135"/>
            <a:ext cx="5060119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Рисуем по теме «Космос»: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«Космический сон» - рисование восковыми мелками и акварельными красками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691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детских рисунков </a:t>
            </a:r>
            <a:b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«Космические </a:t>
            </a: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дали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155" y="1930400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31" y="2037759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230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587" y="909869"/>
            <a:ext cx="9601196" cy="1303867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Сюжетно-ролевая игра «Летим на ракете»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53" y="1860337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38" y="1860336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154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выставки работ по теме «Космос», как результат совместной деятельности родителей и детей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525" y="1717946"/>
            <a:ext cx="3476846" cy="3353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3" y="1717947"/>
            <a:ext cx="3376861" cy="3353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466" y="2243394"/>
            <a:ext cx="3692857" cy="39945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274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Спортивно-музыкальное мероприятие, посвящённое Дню космонавтики, 12 апреля 2017 года</a:t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анец звёздочек</a:t>
            </a:r>
            <a:endParaRPr lang="ru-RU" sz="4000" b="1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80" y="2299387"/>
            <a:ext cx="3303588" cy="3303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Объект 11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46" y="2299387"/>
            <a:ext cx="3305175" cy="3303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691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22" y="609600"/>
            <a:ext cx="2102041" cy="1910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223245" y="904543"/>
            <a:ext cx="8596668" cy="1320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Космические конкурсы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7488" y="2121878"/>
            <a:ext cx="3548180" cy="3194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67407" y="2817914"/>
            <a:ext cx="3542083" cy="3194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3603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ребят с космическим путешественником из другой галактики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778" y="203775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87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встречи с пришельцем лепим инопланетян из пластилина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3639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369" y="2262270"/>
            <a:ext cx="3597714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99" y="975293"/>
            <a:ext cx="3529084" cy="3227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9" y="825168"/>
            <a:ext cx="3529084" cy="3227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304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с бумагой – техника оригами,</a:t>
            </a:r>
            <a:b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«Ракеты»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3723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4584" y="609600"/>
            <a:ext cx="6373505" cy="796119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b="1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281" y="1989524"/>
            <a:ext cx="4702110" cy="35969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90527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392</TotalTime>
  <Words>99</Words>
  <Application>Microsoft Office PowerPoint</Application>
  <PresentationFormat>Широкоэкранный</PresentationFormat>
  <Paragraphs>16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Грань</vt:lpstr>
      <vt:lpstr>Фотоотчёт группы №13    о проделанной работе к Дню космонавтики. Тема «Космос»</vt:lpstr>
      <vt:lpstr>Сроки: с 10 апреля по 14 апреля 2017 года. Участники: Дети 5-6 лет 13 группы, воспитатели, родители. </vt:lpstr>
      <vt:lpstr>Рисуем по теме «Космос»: «Космический сон» - рисование восковыми мелками и акварельными красками</vt:lpstr>
      <vt:lpstr>Выставка детских рисунков  «Космические дали»</vt:lpstr>
      <vt:lpstr>Сюжетно-ролевая игра «Летим на ракете»</vt:lpstr>
      <vt:lpstr>Оформление выставки работ по теме «Космос», как результат совместной деятельности родителей и детей</vt:lpstr>
      <vt:lpstr>Спортивно-музыкальное мероприятие, посвящённое Дню космонавтики, 12 апреля 2017 года Танец звёздочек</vt:lpstr>
      <vt:lpstr>Космические конкурсы</vt:lpstr>
      <vt:lpstr>Встреча ребят с космическим путешественником из другой галактики</vt:lpstr>
      <vt:lpstr>После встречи с пришельцем лепим инопланетян из пластилина</vt:lpstr>
      <vt:lpstr>Презентация PowerPoint</vt:lpstr>
      <vt:lpstr>Работаем с бумагой – техника оригами, «Ракеты»</vt:lpstr>
      <vt:lpstr>Спасибо за внимание!!!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USER</cp:lastModifiedBy>
  <cp:revision>85</cp:revision>
  <dcterms:created xsi:type="dcterms:W3CDTF">2016-04-03T06:42:18Z</dcterms:created>
  <dcterms:modified xsi:type="dcterms:W3CDTF">2017-04-22T06:05:31Z</dcterms:modified>
</cp:coreProperties>
</file>