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74" r:id="rId2"/>
    <p:sldId id="263" r:id="rId3"/>
    <p:sldId id="261" r:id="rId4"/>
    <p:sldId id="264" r:id="rId5"/>
    <p:sldId id="259" r:id="rId6"/>
    <p:sldId id="262" r:id="rId7"/>
    <p:sldId id="258" r:id="rId8"/>
    <p:sldId id="265" r:id="rId9"/>
    <p:sldId id="260" r:id="rId10"/>
    <p:sldId id="267" r:id="rId11"/>
    <p:sldId id="271" r:id="rId12"/>
    <p:sldId id="272" r:id="rId13"/>
    <p:sldId id="269" r:id="rId14"/>
    <p:sldId id="273" r:id="rId15"/>
    <p:sldId id="270" r:id="rId16"/>
    <p:sldId id="266" r:id="rId17"/>
    <p:sldId id="275" r:id="rId18"/>
    <p:sldId id="276" r:id="rId19"/>
    <p:sldId id="277" r:id="rId20"/>
    <p:sldId id="278" r:id="rId21"/>
    <p:sldId id="279" r:id="rId22"/>
    <p:sldId id="280" r:id="rId23"/>
    <p:sldId id="281" r:id="rId24"/>
    <p:sldId id="282" r:id="rId25"/>
    <p:sldId id="283" r:id="rId26"/>
    <p:sldId id="284" r:id="rId27"/>
    <p:sldId id="285" r:id="rId28"/>
    <p:sldId id="286" r:id="rId29"/>
    <p:sldId id="288" r:id="rId30"/>
    <p:sldId id="287" r:id="rId31"/>
    <p:sldId id="289" r:id="rId32"/>
    <p:sldId id="290" r:id="rId33"/>
    <p:sldId id="291" r:id="rId34"/>
    <p:sldId id="292" r:id="rId35"/>
    <p:sldId id="293" r:id="rId3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 horzBarState="maximized">
    <p:restoredLeft sz="15620"/>
    <p:restoredTop sz="94660"/>
  </p:normalViewPr>
  <p:slideViewPr>
    <p:cSldViewPr>
      <p:cViewPr>
        <p:scale>
          <a:sx n="110" d="100"/>
          <a:sy n="110" d="100"/>
        </p:scale>
        <p:origin x="-1560" y="-15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EFF04A-AF39-4601-BE8E-61692C902840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90A7D8-3B65-49E6-81C9-6C077847896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81835098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8EF8D60-118D-4AE2-BA95-4F9DBFE965DA}" type="datetimeFigureOut">
              <a:rPr lang="ru-RU" smtClean="0"/>
              <a:t>04.10.2021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4DA721-FEFF-4541-9C5C-66B423D4520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90948532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8303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6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54F34B-96AC-46E2-91DE-BA160B8E7AF4}" type="datetime1">
              <a:rPr lang="ru-RU" smtClean="0"/>
              <a:t>04.10.2021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6E72E-14F2-4BB4-84C9-33A518F13AE1}" type="datetime1">
              <a:rPr lang="ru-RU" smtClean="0"/>
              <a:t>04.10.2021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4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4012E3-9E6E-4B99-B396-256FF1C2327A}" type="datetime1">
              <a:rPr lang="ru-RU" smtClean="0"/>
              <a:t>04.10.2021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1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370C73-3AB8-446C-9F64-FDAE28B86C47}" type="datetime1">
              <a:rPr lang="ru-RU" smtClean="0"/>
              <a:t>04.10.2021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1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1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699F5A-26A8-49E7-835D-D9215B5CD5B5}" type="datetime1">
              <a:rPr lang="ru-RU" smtClean="0"/>
              <a:t>04.10.2021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E815BA-F829-46A2-9BDA-A686BFBCBDAD}" type="datetime1">
              <a:rPr lang="ru-RU" smtClean="0"/>
              <a:t>04.10.2021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FA3AE5-EE00-4C4C-B965-BA6916235E86}" type="datetime1">
              <a:rPr lang="ru-RU" smtClean="0"/>
              <a:t>04.10.2021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1"/>
            <a:ext cx="5111751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1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0A9ED75-8BBE-4E3D-9DBA-BCFD5538599E}" type="datetime1">
              <a:rPr lang="ru-RU" smtClean="0"/>
              <a:t>04.10.2021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1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9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8093F2-01DF-4D77-AE12-0FD9F4D16DB3}" type="datetime1">
              <a:rPr lang="ru-RU" smtClean="0"/>
              <a:t>04.10.2021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7C755-4ABC-46BD-88BD-1D2A2F5CE9C6}" type="datetime1">
              <a:rPr lang="ru-RU" smtClean="0"/>
              <a:t>04.10.2021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9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9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C557D3-BF41-4EBB-A6ED-EA96D3E3EA6C}" type="datetime1">
              <a:rPr lang="ru-RU" smtClean="0"/>
              <a:t>04.10.2021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1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66149-E419-4B4D-B309-AB36445732BA}" type="datetime1">
              <a:rPr lang="ru-RU" smtClean="0"/>
              <a:t>04.10.2021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1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ru-RU" smtClean="0"/>
              <a:t>учитель-логопед Кислова Е.К.</a:t>
            </a: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1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7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5.jpe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5.png"/><Relationship Id="rId5" Type="http://schemas.openxmlformats.org/officeDocument/2006/relationships/image" Target="../media/image14.jpe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jpg"/><Relationship Id="rId5" Type="http://schemas.openxmlformats.org/officeDocument/2006/relationships/image" Target="../media/image33.jpeg"/><Relationship Id="rId4" Type="http://schemas.openxmlformats.org/officeDocument/2006/relationships/image" Target="../media/image32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g"/><Relationship Id="rId4" Type="http://schemas.openxmlformats.org/officeDocument/2006/relationships/image" Target="../media/image36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4.png"/><Relationship Id="rId4" Type="http://schemas.openxmlformats.org/officeDocument/2006/relationships/image" Target="../media/image43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image" Target="../media/image47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3.jpeg"/><Relationship Id="rId5" Type="http://schemas.openxmlformats.org/officeDocument/2006/relationships/image" Target="../media/image6.jpg"/><Relationship Id="rId4" Type="http://schemas.openxmlformats.org/officeDocument/2006/relationships/image" Target="../media/image52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7.png"/><Relationship Id="rId5" Type="http://schemas.openxmlformats.org/officeDocument/2006/relationships/image" Target="../media/image56.jpeg"/><Relationship Id="rId4" Type="http://schemas.openxmlformats.org/officeDocument/2006/relationships/image" Target="../media/image55.jpe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7" Type="http://schemas.openxmlformats.org/officeDocument/2006/relationships/image" Target="../media/image62.pn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61.png"/><Relationship Id="rId4" Type="http://schemas.openxmlformats.org/officeDocument/2006/relationships/image" Target="../media/image60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7.jpeg"/><Relationship Id="rId5" Type="http://schemas.openxmlformats.org/officeDocument/2006/relationships/image" Target="../media/image66.jpeg"/><Relationship Id="rId4" Type="http://schemas.openxmlformats.org/officeDocument/2006/relationships/image" Target="../media/image65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e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0.jpeg"/><Relationship Id="rId5" Type="http://schemas.openxmlformats.org/officeDocument/2006/relationships/image" Target="../media/image69.jpeg"/><Relationship Id="rId4" Type="http://schemas.openxmlformats.org/officeDocument/2006/relationships/image" Target="../media/image68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2" Type="http://schemas.openxmlformats.org/officeDocument/2006/relationships/image" Target="../media/image7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jpeg"/><Relationship Id="rId5" Type="http://schemas.openxmlformats.org/officeDocument/2006/relationships/image" Target="../media/image74.jpeg"/><Relationship Id="rId4" Type="http://schemas.openxmlformats.org/officeDocument/2006/relationships/image" Target="../media/image73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eg"/><Relationship Id="rId2" Type="http://schemas.openxmlformats.org/officeDocument/2006/relationships/image" Target="../media/image7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9.png"/><Relationship Id="rId4" Type="http://schemas.openxmlformats.org/officeDocument/2006/relationships/image" Target="../media/image7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94290" y="259349"/>
            <a:ext cx="2266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Звук Ф </a:t>
            </a:r>
            <a:r>
              <a:rPr lang="ru-RU" b="1" dirty="0" smtClean="0">
                <a:latin typeface="Bookman Old Style" panose="02050604050505020204" pitchFamily="18" charset="0"/>
              </a:rPr>
              <a:t>в слогах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7020272" y="628681"/>
            <a:ext cx="1743342" cy="1546790"/>
            <a:chOff x="7020272" y="684681"/>
            <a:chExt cx="1743342" cy="154679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7583961" y="1124743"/>
              <a:ext cx="4058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А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7073846" y="2187839"/>
            <a:ext cx="1743342" cy="1546790"/>
            <a:chOff x="7020272" y="684681"/>
            <a:chExt cx="1743342" cy="1546790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7530387" y="1124743"/>
              <a:ext cx="43152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О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7172672" y="3734629"/>
            <a:ext cx="1743342" cy="1546790"/>
            <a:chOff x="7020272" y="684681"/>
            <a:chExt cx="1743342" cy="1546790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7562926" y="1124744"/>
              <a:ext cx="3962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У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7172672" y="5252481"/>
            <a:ext cx="1743342" cy="1546790"/>
            <a:chOff x="7020272" y="684681"/>
            <a:chExt cx="1743342" cy="1546790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7562926" y="1124744"/>
              <a:ext cx="50526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Ы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sp>
        <p:nvSpPr>
          <p:cNvPr id="19" name="Стрелка вправо 18"/>
          <p:cNvSpPr/>
          <p:nvPr/>
        </p:nvSpPr>
        <p:spPr>
          <a:xfrm>
            <a:off x="971599" y="1299576"/>
            <a:ext cx="6056659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>
            <a:off x="971598" y="2751930"/>
            <a:ext cx="6048673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>
            <a:off x="971598" y="4392607"/>
            <a:ext cx="6102247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971598" y="5923376"/>
            <a:ext cx="6048674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1520" y="1034245"/>
            <a:ext cx="504056" cy="72008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Bookman Old Style" panose="02050604050505020204" pitchFamily="18" charset="0"/>
              </a:rPr>
              <a:t>Ф</a:t>
            </a:r>
            <a:endParaRPr lang="ru-RU" sz="2400" b="1" dirty="0">
              <a:latin typeface="Bookman Old Style" panose="020506040505050202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91104" y="2507306"/>
            <a:ext cx="504056" cy="72008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Bookman Old Style" panose="02050604050505020204" pitchFamily="18" charset="0"/>
              </a:rPr>
              <a:t>Ф</a:t>
            </a:r>
            <a:endParaRPr lang="ru-RU" sz="2400" b="1" dirty="0">
              <a:latin typeface="Bookman Old Style" panose="020506040505050202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91104" y="4147983"/>
            <a:ext cx="504056" cy="72008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Bookman Old Style" panose="02050604050505020204" pitchFamily="18" charset="0"/>
              </a:rPr>
              <a:t>Ф</a:t>
            </a:r>
            <a:endParaRPr lang="ru-RU" sz="2400" b="1" dirty="0">
              <a:latin typeface="Bookman Old Style" panose="020506040505050202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91104" y="5678752"/>
            <a:ext cx="504056" cy="72008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Bookman Old Style" panose="02050604050505020204" pitchFamily="18" charset="0"/>
              </a:rPr>
              <a:t>Ф</a:t>
            </a:r>
            <a:endParaRPr lang="ru-RU" sz="2400" b="1" dirty="0">
              <a:latin typeface="Bookman Old Style" panose="02050604050505020204" pitchFamily="18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12289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94289" y="259349"/>
            <a:ext cx="2266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Звук </a:t>
            </a:r>
            <a:r>
              <a:rPr lang="ru-RU" b="1" dirty="0" smtClean="0">
                <a:latin typeface="Bookman Old Style" panose="02050604050505020204" pitchFamily="18" charset="0"/>
              </a:rPr>
              <a:t>Ф в слогах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 flipH="1">
            <a:off x="7020272" y="628681"/>
            <a:ext cx="1743342" cy="1546790"/>
            <a:chOff x="7020272" y="684681"/>
            <a:chExt cx="1743342" cy="154679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7452319" y="1124744"/>
              <a:ext cx="6815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ФА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 flipH="1">
            <a:off x="7073846" y="2187839"/>
            <a:ext cx="1743342" cy="1546790"/>
            <a:chOff x="7020272" y="684681"/>
            <a:chExt cx="1743342" cy="1546790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7452319" y="1124744"/>
              <a:ext cx="7072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ФО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 flipH="1">
            <a:off x="7172672" y="3734629"/>
            <a:ext cx="1743342" cy="1546790"/>
            <a:chOff x="7020272" y="684681"/>
            <a:chExt cx="1743342" cy="1546790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7452319" y="1124744"/>
              <a:ext cx="6719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ФУ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 flipH="1">
            <a:off x="7172672" y="5252481"/>
            <a:ext cx="1743342" cy="1546790"/>
            <a:chOff x="7020272" y="684681"/>
            <a:chExt cx="1743342" cy="1546790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7452319" y="1124744"/>
              <a:ext cx="7809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ФЫ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sp>
        <p:nvSpPr>
          <p:cNvPr id="19" name="Стрелка вправо 18"/>
          <p:cNvSpPr/>
          <p:nvPr/>
        </p:nvSpPr>
        <p:spPr>
          <a:xfrm flipH="1">
            <a:off x="539552" y="1299576"/>
            <a:ext cx="6336704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 flipH="1">
            <a:off x="683568" y="2751930"/>
            <a:ext cx="6336704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 flipH="1">
            <a:off x="737142" y="4392607"/>
            <a:ext cx="6336704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 flipH="1">
            <a:off x="683568" y="5923376"/>
            <a:ext cx="6336704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323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33563" y="259349"/>
            <a:ext cx="2188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Звук Ф </a:t>
            </a:r>
            <a:r>
              <a:rPr lang="ru-RU" b="1" dirty="0" smtClean="0">
                <a:latin typeface="Bookman Old Style" panose="02050604050505020204" pitchFamily="18" charset="0"/>
              </a:rPr>
              <a:t>в слогах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7020272" y="628681"/>
            <a:ext cx="1743342" cy="1546790"/>
            <a:chOff x="7020272" y="684681"/>
            <a:chExt cx="1743342" cy="154679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7583961" y="1124743"/>
              <a:ext cx="46038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7073846" y="2187839"/>
            <a:ext cx="1743342" cy="1546790"/>
            <a:chOff x="7020272" y="684681"/>
            <a:chExt cx="1743342" cy="1546790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7530387" y="1124743"/>
              <a:ext cx="46038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7172672" y="3734629"/>
            <a:ext cx="1743342" cy="1546790"/>
            <a:chOff x="7020272" y="684681"/>
            <a:chExt cx="1743342" cy="1546790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7562926" y="1124744"/>
              <a:ext cx="46038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7172672" y="5252481"/>
            <a:ext cx="1743342" cy="1546790"/>
            <a:chOff x="7020272" y="684681"/>
            <a:chExt cx="1743342" cy="1546790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7562926" y="1124744"/>
              <a:ext cx="46038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sp>
        <p:nvSpPr>
          <p:cNvPr id="19" name="Стрелка вправо 18"/>
          <p:cNvSpPr/>
          <p:nvPr/>
        </p:nvSpPr>
        <p:spPr>
          <a:xfrm>
            <a:off x="971599" y="1299576"/>
            <a:ext cx="6056659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>
            <a:off x="971598" y="2751930"/>
            <a:ext cx="6048673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>
            <a:off x="971598" y="4392607"/>
            <a:ext cx="6102247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971598" y="5923376"/>
            <a:ext cx="6048674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1520" y="1034245"/>
            <a:ext cx="504056" cy="72008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Bookman Old Style" panose="02050604050505020204" pitchFamily="18" charset="0"/>
              </a:rPr>
              <a:t>А</a:t>
            </a:r>
            <a:endParaRPr lang="ru-RU" sz="2400" b="1" dirty="0">
              <a:latin typeface="Bookman Old Style" panose="020506040505050202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91104" y="2507306"/>
            <a:ext cx="504056" cy="72008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Bookman Old Style" panose="02050604050505020204" pitchFamily="18" charset="0"/>
              </a:rPr>
              <a:t>О</a:t>
            </a:r>
            <a:endParaRPr lang="ru-RU" sz="2400" b="1" dirty="0">
              <a:latin typeface="Bookman Old Style" panose="020506040505050202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91104" y="4147983"/>
            <a:ext cx="504056" cy="72008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Bookman Old Style" panose="02050604050505020204" pitchFamily="18" charset="0"/>
              </a:rPr>
              <a:t>У</a:t>
            </a:r>
            <a:endParaRPr lang="ru-RU" sz="2400" b="1" dirty="0">
              <a:latin typeface="Bookman Old Style" panose="020506040505050202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91104" y="5678752"/>
            <a:ext cx="504056" cy="72008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Bookman Old Style" panose="02050604050505020204" pitchFamily="18" charset="0"/>
              </a:rPr>
              <a:t>Ы</a:t>
            </a:r>
            <a:endParaRPr lang="ru-RU" sz="2400" b="1" dirty="0">
              <a:latin typeface="Bookman Old Style" panose="02050604050505020204" pitchFamily="18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9960582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94290" y="259349"/>
            <a:ext cx="2266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Звук Ф </a:t>
            </a:r>
            <a:r>
              <a:rPr lang="ru-RU" b="1" dirty="0" smtClean="0">
                <a:latin typeface="Bookman Old Style" panose="02050604050505020204" pitchFamily="18" charset="0"/>
              </a:rPr>
              <a:t>в слогах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 flipH="1">
            <a:off x="7020272" y="628681"/>
            <a:ext cx="1743342" cy="1546790"/>
            <a:chOff x="7020272" y="684681"/>
            <a:chExt cx="1743342" cy="154679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7452319" y="1124744"/>
              <a:ext cx="6815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АФ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 flipH="1">
            <a:off x="7073846" y="2187839"/>
            <a:ext cx="1743342" cy="1546790"/>
            <a:chOff x="7020272" y="684681"/>
            <a:chExt cx="1743342" cy="1546790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7452319" y="1124744"/>
              <a:ext cx="7072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ОФ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 flipH="1">
            <a:off x="7172672" y="3734629"/>
            <a:ext cx="1743342" cy="1546790"/>
            <a:chOff x="7020272" y="684681"/>
            <a:chExt cx="1743342" cy="1546790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7452319" y="1124744"/>
              <a:ext cx="6719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УФ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 flipH="1">
            <a:off x="7172672" y="5252481"/>
            <a:ext cx="1743342" cy="1546790"/>
            <a:chOff x="7020272" y="684681"/>
            <a:chExt cx="1743342" cy="1546790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7452319" y="1124744"/>
              <a:ext cx="7809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ЫФ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sp>
        <p:nvSpPr>
          <p:cNvPr id="19" name="Стрелка вправо 18"/>
          <p:cNvSpPr/>
          <p:nvPr/>
        </p:nvSpPr>
        <p:spPr>
          <a:xfrm flipH="1">
            <a:off x="539552" y="1299576"/>
            <a:ext cx="6336704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 flipH="1">
            <a:off x="683568" y="2751930"/>
            <a:ext cx="6336704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 flipH="1">
            <a:off x="737142" y="4392607"/>
            <a:ext cx="6336704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 flipH="1">
            <a:off x="683568" y="5923376"/>
            <a:ext cx="6336704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8657597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94290" y="259349"/>
            <a:ext cx="2266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Звук Ф </a:t>
            </a:r>
            <a:r>
              <a:rPr lang="ru-RU" b="1" dirty="0" smtClean="0">
                <a:latin typeface="Bookman Old Style" panose="02050604050505020204" pitchFamily="18" charset="0"/>
              </a:rPr>
              <a:t>в слогах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6987844" y="523481"/>
            <a:ext cx="1743342" cy="1546790"/>
            <a:chOff x="7020272" y="684681"/>
            <a:chExt cx="1743342" cy="154679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7452319" y="1124744"/>
              <a:ext cx="7809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ФЫ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7107113" y="2113154"/>
            <a:ext cx="1743342" cy="1546790"/>
            <a:chOff x="7020272" y="684681"/>
            <a:chExt cx="1743342" cy="1546790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7452319" y="1124744"/>
              <a:ext cx="7072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ФО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7107113" y="3738951"/>
            <a:ext cx="1743342" cy="1546790"/>
            <a:chOff x="7020272" y="684681"/>
            <a:chExt cx="1743342" cy="1546790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7452319" y="1124744"/>
              <a:ext cx="7809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ФЫ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7107113" y="5270219"/>
            <a:ext cx="1743342" cy="1546790"/>
            <a:chOff x="7020272" y="684681"/>
            <a:chExt cx="1743342" cy="1546790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7452319" y="1124744"/>
              <a:ext cx="6815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ФА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4640264" y="651814"/>
            <a:ext cx="1743342" cy="1546790"/>
            <a:chOff x="7020272" y="684681"/>
            <a:chExt cx="1743342" cy="1546790"/>
          </a:xfrm>
        </p:grpSpPr>
        <p:pic>
          <p:nvPicPr>
            <p:cNvPr id="24" name="Рисунок 2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7452319" y="1124744"/>
              <a:ext cx="6719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ФУ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2418560" y="549314"/>
            <a:ext cx="1743342" cy="1546790"/>
            <a:chOff x="7020272" y="684681"/>
            <a:chExt cx="1743342" cy="1546790"/>
          </a:xfrm>
        </p:grpSpPr>
        <p:pic>
          <p:nvPicPr>
            <p:cNvPr id="27" name="Рисунок 2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7452319" y="1124744"/>
              <a:ext cx="7072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ФО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234443" y="537102"/>
            <a:ext cx="1743342" cy="1546790"/>
            <a:chOff x="7020272" y="684681"/>
            <a:chExt cx="1743342" cy="1546790"/>
          </a:xfrm>
        </p:grpSpPr>
        <p:pic>
          <p:nvPicPr>
            <p:cNvPr id="30" name="Рисунок 2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7452319" y="1124744"/>
              <a:ext cx="6815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ФА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4627772" y="2198604"/>
            <a:ext cx="1743342" cy="1546790"/>
            <a:chOff x="7020272" y="684681"/>
            <a:chExt cx="1743342" cy="1546790"/>
          </a:xfrm>
        </p:grpSpPr>
        <p:pic>
          <p:nvPicPr>
            <p:cNvPr id="33" name="Рисунок 3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7452319" y="1124744"/>
              <a:ext cx="6815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ФА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2396837" y="2154097"/>
            <a:ext cx="1743342" cy="1546790"/>
            <a:chOff x="7020272" y="684681"/>
            <a:chExt cx="1743342" cy="1546790"/>
          </a:xfrm>
        </p:grpSpPr>
        <p:pic>
          <p:nvPicPr>
            <p:cNvPr id="36" name="Рисунок 3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7452319" y="1124744"/>
              <a:ext cx="6719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ФУ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234443" y="2154097"/>
            <a:ext cx="1743342" cy="1546790"/>
            <a:chOff x="7020272" y="684681"/>
            <a:chExt cx="1743342" cy="1546790"/>
          </a:xfrm>
        </p:grpSpPr>
        <p:pic>
          <p:nvPicPr>
            <p:cNvPr id="39" name="Рисунок 3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7452319" y="1124744"/>
              <a:ext cx="7809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ФЫ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4837465" y="3688956"/>
            <a:ext cx="1743342" cy="1546790"/>
            <a:chOff x="7020272" y="684681"/>
            <a:chExt cx="1743342" cy="1546790"/>
          </a:xfrm>
        </p:grpSpPr>
        <p:pic>
          <p:nvPicPr>
            <p:cNvPr id="42" name="Рисунок 4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7452319" y="1124744"/>
              <a:ext cx="6719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ФУ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2476684" y="3738951"/>
            <a:ext cx="1743342" cy="1546790"/>
            <a:chOff x="7020272" y="684681"/>
            <a:chExt cx="1743342" cy="1546790"/>
          </a:xfrm>
        </p:grpSpPr>
        <p:pic>
          <p:nvPicPr>
            <p:cNvPr id="45" name="Рисунок 4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7452319" y="1124744"/>
              <a:ext cx="6815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ФА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258558" y="3661456"/>
            <a:ext cx="1743342" cy="1546790"/>
            <a:chOff x="7020272" y="684681"/>
            <a:chExt cx="1743342" cy="1546790"/>
          </a:xfrm>
        </p:grpSpPr>
        <p:pic>
          <p:nvPicPr>
            <p:cNvPr id="48" name="Рисунок 4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7452319" y="1124744"/>
              <a:ext cx="7072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ФО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4837465" y="5252481"/>
            <a:ext cx="1743342" cy="1546790"/>
            <a:chOff x="7020272" y="684681"/>
            <a:chExt cx="1743342" cy="1546790"/>
          </a:xfrm>
        </p:grpSpPr>
        <p:pic>
          <p:nvPicPr>
            <p:cNvPr id="51" name="Рисунок 5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6398" b="81048" l="19141" r="76270">
                          <a14:foregroundMark x1="25488" y1="61694" x2="39355" y2="73522"/>
                          <a14:foregroundMark x1="37402" y1="71237" x2="59570" y2="69220"/>
                          <a14:foregroundMark x1="35254" y1="65054" x2="45703" y2="62097"/>
                          <a14:foregroundMark x1="64551" y1="40323" x2="67578" y2="51344"/>
                          <a14:foregroundMark x1="51563" y1="29704" x2="46777" y2="59409"/>
                          <a14:foregroundMark x1="32422" y1="22446" x2="53418" y2="22043"/>
                          <a14:foregroundMark x1="53711" y1="22043" x2="66211" y2="36559"/>
                          <a14:foregroundMark x1="36914" y1="24328" x2="27734" y2="56317"/>
                          <a14:foregroundMark x1="29102" y1="23656" x2="25293" y2="47177"/>
                          <a14:foregroundMark x1="72559" y1="61694" x2="58105" y2="77285"/>
                          <a14:foregroundMark x1="52637" y1="68952" x2="67578" y2="577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7452319" y="1124744"/>
              <a:ext cx="7809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ФЫ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53" name="Группа 52"/>
          <p:cNvGrpSpPr/>
          <p:nvPr/>
        </p:nvGrpSpPr>
        <p:grpSpPr>
          <a:xfrm>
            <a:off x="2439448" y="5240883"/>
            <a:ext cx="1743342" cy="1546790"/>
            <a:chOff x="7020272" y="684681"/>
            <a:chExt cx="1743342" cy="1546790"/>
          </a:xfrm>
        </p:grpSpPr>
        <p:pic>
          <p:nvPicPr>
            <p:cNvPr id="54" name="Рисунок 5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7452319" y="1124744"/>
              <a:ext cx="7072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ФО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56" name="Группа 55"/>
          <p:cNvGrpSpPr/>
          <p:nvPr/>
        </p:nvGrpSpPr>
        <p:grpSpPr>
          <a:xfrm>
            <a:off x="234443" y="5252481"/>
            <a:ext cx="1743342" cy="1546790"/>
            <a:chOff x="7020272" y="684681"/>
            <a:chExt cx="1743342" cy="1546790"/>
          </a:xfrm>
        </p:grpSpPr>
        <p:pic>
          <p:nvPicPr>
            <p:cNvPr id="57" name="Рисунок 5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7452319" y="1124744"/>
              <a:ext cx="6719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ФУ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6284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94289" y="259349"/>
            <a:ext cx="22669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Звук </a:t>
            </a:r>
            <a:r>
              <a:rPr lang="ru-RU" b="1" dirty="0" smtClean="0">
                <a:latin typeface="Bookman Old Style" panose="02050604050505020204" pitchFamily="18" charset="0"/>
              </a:rPr>
              <a:t>Ф в слогах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6987844" y="523481"/>
            <a:ext cx="1743342" cy="1546790"/>
            <a:chOff x="7020272" y="684681"/>
            <a:chExt cx="1743342" cy="154679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7452319" y="1124744"/>
              <a:ext cx="7809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ЫФ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7107113" y="2113154"/>
            <a:ext cx="1743342" cy="1546790"/>
            <a:chOff x="7020272" y="684681"/>
            <a:chExt cx="1743342" cy="1546790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7452319" y="1124744"/>
              <a:ext cx="7072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ОФ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7107113" y="3738951"/>
            <a:ext cx="1743342" cy="1546790"/>
            <a:chOff x="7020272" y="684681"/>
            <a:chExt cx="1743342" cy="1546790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7452319" y="1124744"/>
              <a:ext cx="7809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ЫФ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7107113" y="5270219"/>
            <a:ext cx="1743342" cy="1546790"/>
            <a:chOff x="7020272" y="684681"/>
            <a:chExt cx="1743342" cy="1546790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7452319" y="1124744"/>
              <a:ext cx="6815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АФ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4640264" y="651814"/>
            <a:ext cx="1743342" cy="1546790"/>
            <a:chOff x="7020272" y="684681"/>
            <a:chExt cx="1743342" cy="1546790"/>
          </a:xfrm>
        </p:grpSpPr>
        <p:pic>
          <p:nvPicPr>
            <p:cNvPr id="24" name="Рисунок 2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7452319" y="1124744"/>
              <a:ext cx="6719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УФ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2418560" y="549314"/>
            <a:ext cx="1743342" cy="1546790"/>
            <a:chOff x="7020272" y="684681"/>
            <a:chExt cx="1743342" cy="1546790"/>
          </a:xfrm>
        </p:grpSpPr>
        <p:pic>
          <p:nvPicPr>
            <p:cNvPr id="27" name="Рисунок 2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7452319" y="1124744"/>
              <a:ext cx="7072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ОФ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234443" y="537102"/>
            <a:ext cx="1743342" cy="1546790"/>
            <a:chOff x="7020272" y="684681"/>
            <a:chExt cx="1743342" cy="1546790"/>
          </a:xfrm>
        </p:grpSpPr>
        <p:pic>
          <p:nvPicPr>
            <p:cNvPr id="30" name="Рисунок 2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7452319" y="1124744"/>
              <a:ext cx="6815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АФ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4627772" y="2198604"/>
            <a:ext cx="1743342" cy="1546790"/>
            <a:chOff x="7020272" y="684681"/>
            <a:chExt cx="1743342" cy="1546790"/>
          </a:xfrm>
        </p:grpSpPr>
        <p:pic>
          <p:nvPicPr>
            <p:cNvPr id="33" name="Рисунок 3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7452319" y="1124744"/>
              <a:ext cx="6815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АФ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2396837" y="2154097"/>
            <a:ext cx="1743342" cy="1546790"/>
            <a:chOff x="7020272" y="684681"/>
            <a:chExt cx="1743342" cy="1546790"/>
          </a:xfrm>
        </p:grpSpPr>
        <p:pic>
          <p:nvPicPr>
            <p:cNvPr id="36" name="Рисунок 3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7452319" y="1124744"/>
              <a:ext cx="6719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УФ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234443" y="2154097"/>
            <a:ext cx="1743342" cy="1546790"/>
            <a:chOff x="7020272" y="684681"/>
            <a:chExt cx="1743342" cy="1546790"/>
          </a:xfrm>
        </p:grpSpPr>
        <p:pic>
          <p:nvPicPr>
            <p:cNvPr id="39" name="Рисунок 3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7452319" y="1124744"/>
              <a:ext cx="7809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ЫФ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4640264" y="3738951"/>
            <a:ext cx="1743342" cy="1546790"/>
            <a:chOff x="7020272" y="684681"/>
            <a:chExt cx="1743342" cy="1546790"/>
          </a:xfrm>
        </p:grpSpPr>
        <p:pic>
          <p:nvPicPr>
            <p:cNvPr id="42" name="Рисунок 4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7452319" y="1124744"/>
              <a:ext cx="6719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УФ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2476684" y="3738951"/>
            <a:ext cx="1743342" cy="1546790"/>
            <a:chOff x="7020272" y="684681"/>
            <a:chExt cx="1743342" cy="1546790"/>
          </a:xfrm>
        </p:grpSpPr>
        <p:pic>
          <p:nvPicPr>
            <p:cNvPr id="45" name="Рисунок 4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7452319" y="1124744"/>
              <a:ext cx="6815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АФ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258558" y="3661456"/>
            <a:ext cx="1743342" cy="1546790"/>
            <a:chOff x="7020272" y="684681"/>
            <a:chExt cx="1743342" cy="1546790"/>
          </a:xfrm>
        </p:grpSpPr>
        <p:pic>
          <p:nvPicPr>
            <p:cNvPr id="48" name="Рисунок 4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7452319" y="1124744"/>
              <a:ext cx="7072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ОФ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4837465" y="5252481"/>
            <a:ext cx="1743342" cy="1546790"/>
            <a:chOff x="7020272" y="684681"/>
            <a:chExt cx="1743342" cy="1546790"/>
          </a:xfrm>
        </p:grpSpPr>
        <p:pic>
          <p:nvPicPr>
            <p:cNvPr id="51" name="Рисунок 5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6398" b="81048" l="19141" r="76270">
                          <a14:foregroundMark x1="25488" y1="61694" x2="39355" y2="73522"/>
                          <a14:foregroundMark x1="37402" y1="71237" x2="59570" y2="69220"/>
                          <a14:foregroundMark x1="35254" y1="65054" x2="45703" y2="62097"/>
                          <a14:foregroundMark x1="64551" y1="40323" x2="67578" y2="51344"/>
                          <a14:foregroundMark x1="51563" y1="29704" x2="46777" y2="59409"/>
                          <a14:foregroundMark x1="32422" y1="22446" x2="53418" y2="22043"/>
                          <a14:foregroundMark x1="53711" y1="22043" x2="66211" y2="36559"/>
                          <a14:foregroundMark x1="36914" y1="24328" x2="27734" y2="56317"/>
                          <a14:foregroundMark x1="29102" y1="23656" x2="25293" y2="47177"/>
                          <a14:foregroundMark x1="72559" y1="61694" x2="58105" y2="77285"/>
                          <a14:foregroundMark x1="52637" y1="68952" x2="67578" y2="577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7452319" y="1124744"/>
              <a:ext cx="78098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ЫФ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53" name="Группа 52"/>
          <p:cNvGrpSpPr/>
          <p:nvPr/>
        </p:nvGrpSpPr>
        <p:grpSpPr>
          <a:xfrm>
            <a:off x="2439448" y="5240883"/>
            <a:ext cx="1743342" cy="1546790"/>
            <a:chOff x="7020272" y="684681"/>
            <a:chExt cx="1743342" cy="1546790"/>
          </a:xfrm>
        </p:grpSpPr>
        <p:pic>
          <p:nvPicPr>
            <p:cNvPr id="54" name="Рисунок 5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7452319" y="1124744"/>
              <a:ext cx="70724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ОФ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56" name="Группа 55"/>
          <p:cNvGrpSpPr/>
          <p:nvPr/>
        </p:nvGrpSpPr>
        <p:grpSpPr>
          <a:xfrm>
            <a:off x="234443" y="5252481"/>
            <a:ext cx="1743342" cy="1546790"/>
            <a:chOff x="7020272" y="684681"/>
            <a:chExt cx="1743342" cy="1546790"/>
          </a:xfrm>
        </p:grpSpPr>
        <p:pic>
          <p:nvPicPr>
            <p:cNvPr id="57" name="Рисунок 5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7452319" y="1124744"/>
              <a:ext cx="67197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УФ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470571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2956" y="259349"/>
            <a:ext cx="2409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Звук </a:t>
            </a:r>
            <a:r>
              <a:rPr lang="ru-RU" b="1" dirty="0" err="1" smtClean="0">
                <a:latin typeface="Bookman Old Style" panose="02050604050505020204" pitchFamily="18" charset="0"/>
              </a:rPr>
              <a:t>Фь</a:t>
            </a:r>
            <a:r>
              <a:rPr lang="ru-RU" b="1" dirty="0" smtClean="0">
                <a:latin typeface="Bookman Old Style" panose="02050604050505020204" pitchFamily="18" charset="0"/>
              </a:rPr>
              <a:t> </a:t>
            </a:r>
            <a:r>
              <a:rPr lang="ru-RU" b="1" dirty="0" smtClean="0">
                <a:latin typeface="Bookman Old Style" panose="02050604050505020204" pitchFamily="18" charset="0"/>
              </a:rPr>
              <a:t>в слогах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7020272" y="628681"/>
            <a:ext cx="1743342" cy="1546790"/>
            <a:chOff x="7020272" y="684681"/>
            <a:chExt cx="1743342" cy="154679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7452319" y="1124744"/>
              <a:ext cx="7008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ФЯ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7073846" y="2187839"/>
            <a:ext cx="1743342" cy="1546790"/>
            <a:chOff x="7020272" y="684681"/>
            <a:chExt cx="1743342" cy="1546790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7452319" y="1124744"/>
              <a:ext cx="6815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ФЕ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7172672" y="3734629"/>
            <a:ext cx="1743342" cy="1546790"/>
            <a:chOff x="7020272" y="684681"/>
            <a:chExt cx="1743342" cy="1546790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7452319" y="1124744"/>
              <a:ext cx="8114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ФЮ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7172672" y="5252481"/>
            <a:ext cx="1743342" cy="1546790"/>
            <a:chOff x="7020272" y="684681"/>
            <a:chExt cx="1743342" cy="1546790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7452319" y="1124744"/>
              <a:ext cx="7120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ФИ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sp>
        <p:nvSpPr>
          <p:cNvPr id="19" name="Стрелка вправо 18"/>
          <p:cNvSpPr/>
          <p:nvPr/>
        </p:nvSpPr>
        <p:spPr>
          <a:xfrm>
            <a:off x="539552" y="1299576"/>
            <a:ext cx="6336704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>
            <a:off x="683568" y="2751930"/>
            <a:ext cx="6336704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>
            <a:off x="737142" y="4392607"/>
            <a:ext cx="6336704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683568" y="5923376"/>
            <a:ext cx="6336704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10344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2956" y="259349"/>
            <a:ext cx="2409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Звук </a:t>
            </a:r>
            <a:r>
              <a:rPr lang="ru-RU" b="1" dirty="0" err="1" smtClean="0">
                <a:latin typeface="Bookman Old Style" panose="02050604050505020204" pitchFamily="18" charset="0"/>
              </a:rPr>
              <a:t>Фь</a:t>
            </a:r>
            <a:r>
              <a:rPr lang="ru-RU" b="1" dirty="0" smtClean="0">
                <a:latin typeface="Bookman Old Style" panose="02050604050505020204" pitchFamily="18" charset="0"/>
              </a:rPr>
              <a:t> </a:t>
            </a:r>
            <a:r>
              <a:rPr lang="ru-RU" b="1" dirty="0" smtClean="0">
                <a:latin typeface="Bookman Old Style" panose="02050604050505020204" pitchFamily="18" charset="0"/>
              </a:rPr>
              <a:t>в слогах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 flipH="1">
            <a:off x="7020272" y="628681"/>
            <a:ext cx="1743342" cy="1546790"/>
            <a:chOff x="7020272" y="684681"/>
            <a:chExt cx="1743342" cy="154679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7452319" y="1124744"/>
              <a:ext cx="7008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ФЯ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 flipH="1">
            <a:off x="7073846" y="2187839"/>
            <a:ext cx="1743342" cy="1546790"/>
            <a:chOff x="7020272" y="684681"/>
            <a:chExt cx="1743342" cy="1546790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7452319" y="1124744"/>
              <a:ext cx="6815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ФЕ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 flipH="1">
            <a:off x="7172672" y="3734629"/>
            <a:ext cx="1743342" cy="1546790"/>
            <a:chOff x="7020272" y="684681"/>
            <a:chExt cx="1743342" cy="1546790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 flipH="1">
              <a:off x="7452319" y="1124744"/>
              <a:ext cx="8114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ФЮ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 flipH="1">
            <a:off x="7172672" y="5252481"/>
            <a:ext cx="1743342" cy="1546790"/>
            <a:chOff x="7020272" y="684681"/>
            <a:chExt cx="1743342" cy="1546790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7452319" y="1124744"/>
              <a:ext cx="7120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ФИ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sp>
        <p:nvSpPr>
          <p:cNvPr id="19" name="Стрелка вправо 18"/>
          <p:cNvSpPr/>
          <p:nvPr/>
        </p:nvSpPr>
        <p:spPr>
          <a:xfrm flipH="1">
            <a:off x="539552" y="1299576"/>
            <a:ext cx="6336704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 flipH="1">
            <a:off x="683568" y="2751930"/>
            <a:ext cx="6336704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 flipH="1">
            <a:off x="737142" y="4392607"/>
            <a:ext cx="6336704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 flipH="1">
            <a:off x="683568" y="5923376"/>
            <a:ext cx="6336704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3832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2956" y="259349"/>
            <a:ext cx="24096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Звук </a:t>
            </a:r>
            <a:r>
              <a:rPr lang="ru-RU" b="1" dirty="0" err="1" smtClean="0">
                <a:latin typeface="Bookman Old Style" panose="02050604050505020204" pitchFamily="18" charset="0"/>
              </a:rPr>
              <a:t>Фь</a:t>
            </a:r>
            <a:r>
              <a:rPr lang="ru-RU" b="1" dirty="0" smtClean="0">
                <a:latin typeface="Bookman Old Style" panose="02050604050505020204" pitchFamily="18" charset="0"/>
              </a:rPr>
              <a:t> </a:t>
            </a:r>
            <a:r>
              <a:rPr lang="ru-RU" b="1" dirty="0" smtClean="0">
                <a:latin typeface="Bookman Old Style" panose="02050604050505020204" pitchFamily="18" charset="0"/>
              </a:rPr>
              <a:t>в слогах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6987844" y="523481"/>
            <a:ext cx="1743342" cy="1546790"/>
            <a:chOff x="7020272" y="684681"/>
            <a:chExt cx="1743342" cy="154679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7452319" y="1124744"/>
              <a:ext cx="7120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ФИ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7107113" y="2113154"/>
            <a:ext cx="1743342" cy="1546790"/>
            <a:chOff x="7020272" y="684681"/>
            <a:chExt cx="1743342" cy="1546790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7452319" y="1124744"/>
              <a:ext cx="7008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ФЯ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7107113" y="3738951"/>
            <a:ext cx="1743342" cy="1546790"/>
            <a:chOff x="7020272" y="684681"/>
            <a:chExt cx="1743342" cy="1546790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7452319" y="1124744"/>
              <a:ext cx="6815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ФЕ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7107113" y="5270219"/>
            <a:ext cx="1743342" cy="1546790"/>
            <a:chOff x="7020272" y="684681"/>
            <a:chExt cx="1743342" cy="1546790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7452319" y="1124744"/>
              <a:ext cx="8114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ФЮ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4640264" y="651814"/>
            <a:ext cx="1743342" cy="1546790"/>
            <a:chOff x="7020272" y="684681"/>
            <a:chExt cx="1743342" cy="1546790"/>
          </a:xfrm>
        </p:grpSpPr>
        <p:pic>
          <p:nvPicPr>
            <p:cNvPr id="24" name="Рисунок 2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7452319" y="1124744"/>
              <a:ext cx="8114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ФЮ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2418560" y="549314"/>
            <a:ext cx="1743342" cy="1546790"/>
            <a:chOff x="7020272" y="684681"/>
            <a:chExt cx="1743342" cy="1546790"/>
          </a:xfrm>
        </p:grpSpPr>
        <p:pic>
          <p:nvPicPr>
            <p:cNvPr id="27" name="Рисунок 2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7452319" y="1124744"/>
              <a:ext cx="6815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ФЕ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234443" y="537102"/>
            <a:ext cx="1743342" cy="1546790"/>
            <a:chOff x="7020272" y="684681"/>
            <a:chExt cx="1743342" cy="1546790"/>
          </a:xfrm>
        </p:grpSpPr>
        <p:pic>
          <p:nvPicPr>
            <p:cNvPr id="30" name="Рисунок 2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7452319" y="1124744"/>
              <a:ext cx="7008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ФЯ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4627772" y="2198604"/>
            <a:ext cx="1743342" cy="1546790"/>
            <a:chOff x="7020272" y="684681"/>
            <a:chExt cx="1743342" cy="1546790"/>
          </a:xfrm>
        </p:grpSpPr>
        <p:pic>
          <p:nvPicPr>
            <p:cNvPr id="33" name="Рисунок 3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7452319" y="1124744"/>
              <a:ext cx="6815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ФЕ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2396837" y="2154097"/>
            <a:ext cx="1743342" cy="1546790"/>
            <a:chOff x="7020272" y="684681"/>
            <a:chExt cx="1743342" cy="1546790"/>
          </a:xfrm>
        </p:grpSpPr>
        <p:pic>
          <p:nvPicPr>
            <p:cNvPr id="36" name="Рисунок 3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7452319" y="1124744"/>
              <a:ext cx="8114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ФЮ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234443" y="2154097"/>
            <a:ext cx="1743342" cy="1546790"/>
            <a:chOff x="7020272" y="684681"/>
            <a:chExt cx="1743342" cy="1546790"/>
          </a:xfrm>
        </p:grpSpPr>
        <p:pic>
          <p:nvPicPr>
            <p:cNvPr id="39" name="Рисунок 3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7452319" y="1124744"/>
              <a:ext cx="7120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ФИ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4837465" y="3688956"/>
            <a:ext cx="1743342" cy="1546790"/>
            <a:chOff x="7020272" y="684681"/>
            <a:chExt cx="1743342" cy="1546790"/>
          </a:xfrm>
        </p:grpSpPr>
        <p:pic>
          <p:nvPicPr>
            <p:cNvPr id="42" name="Рисунок 4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7452319" y="1124744"/>
              <a:ext cx="7008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ФЯ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2476684" y="3738951"/>
            <a:ext cx="1743342" cy="1546790"/>
            <a:chOff x="7020272" y="684681"/>
            <a:chExt cx="1743342" cy="1546790"/>
          </a:xfrm>
        </p:grpSpPr>
        <p:pic>
          <p:nvPicPr>
            <p:cNvPr id="45" name="Рисунок 4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7452319" y="1124744"/>
              <a:ext cx="7120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ФИ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258558" y="3661456"/>
            <a:ext cx="1743342" cy="1546790"/>
            <a:chOff x="7020272" y="684681"/>
            <a:chExt cx="1743342" cy="1546790"/>
          </a:xfrm>
        </p:grpSpPr>
        <p:pic>
          <p:nvPicPr>
            <p:cNvPr id="48" name="Рисунок 4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7452319" y="1124744"/>
              <a:ext cx="81144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ФЮ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4837465" y="5252481"/>
            <a:ext cx="1743342" cy="1546790"/>
            <a:chOff x="7020272" y="684681"/>
            <a:chExt cx="1743342" cy="1546790"/>
          </a:xfrm>
        </p:grpSpPr>
        <p:pic>
          <p:nvPicPr>
            <p:cNvPr id="51" name="Рисунок 5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6398" b="81048" l="19141" r="76270">
                          <a14:foregroundMark x1="25488" y1="61694" x2="39355" y2="73522"/>
                          <a14:foregroundMark x1="37402" y1="71237" x2="59570" y2="69220"/>
                          <a14:foregroundMark x1="35254" y1="65054" x2="45703" y2="62097"/>
                          <a14:foregroundMark x1="64551" y1="40323" x2="67578" y2="51344"/>
                          <a14:foregroundMark x1="51563" y1="29704" x2="46777" y2="59409"/>
                          <a14:foregroundMark x1="32422" y1="22446" x2="53418" y2="22043"/>
                          <a14:foregroundMark x1="53711" y1="22043" x2="66211" y2="36559"/>
                          <a14:foregroundMark x1="36914" y1="24328" x2="27734" y2="56317"/>
                          <a14:foregroundMark x1="29102" y1="23656" x2="25293" y2="47177"/>
                          <a14:foregroundMark x1="72559" y1="61694" x2="58105" y2="77285"/>
                          <a14:foregroundMark x1="52637" y1="68952" x2="67578" y2="577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7452319" y="1124744"/>
              <a:ext cx="7120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ФИ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53" name="Группа 52"/>
          <p:cNvGrpSpPr/>
          <p:nvPr/>
        </p:nvGrpSpPr>
        <p:grpSpPr>
          <a:xfrm>
            <a:off x="2439448" y="5240883"/>
            <a:ext cx="1743342" cy="1546790"/>
            <a:chOff x="7020272" y="684681"/>
            <a:chExt cx="1743342" cy="1546790"/>
          </a:xfrm>
        </p:grpSpPr>
        <p:pic>
          <p:nvPicPr>
            <p:cNvPr id="54" name="Рисунок 5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7452319" y="1124744"/>
              <a:ext cx="70083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ФЯ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56" name="Группа 55"/>
          <p:cNvGrpSpPr/>
          <p:nvPr/>
        </p:nvGrpSpPr>
        <p:grpSpPr>
          <a:xfrm>
            <a:off x="234443" y="5252481"/>
            <a:ext cx="1743342" cy="1546790"/>
            <a:chOff x="7020272" y="684681"/>
            <a:chExt cx="1743342" cy="1546790"/>
          </a:xfrm>
        </p:grpSpPr>
        <p:pic>
          <p:nvPicPr>
            <p:cNvPr id="57" name="Рисунок 5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7452319" y="1124744"/>
              <a:ext cx="68159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ФЕ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42041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26403" y="259349"/>
            <a:ext cx="3002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Звук Ф в начале слова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528656" y="897774"/>
            <a:ext cx="8253736" cy="1086427"/>
            <a:chOff x="539552" y="797554"/>
            <a:chExt cx="8253736" cy="1086427"/>
          </a:xfrm>
        </p:grpSpPr>
        <p:sp>
          <p:nvSpPr>
            <p:cNvPr id="5" name="Кольцо 4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3" name="Кольцо 22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4" name="Кольцо 23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Кольцо 24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6" name="Кольцо 25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7" name="Кольцо 26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 rotWithShape="1">
            <a:blip r:embed="rId2" cstate="print">
              <a:grayscl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6489" b="92939" l="28293" r="73293">
                          <a14:foregroundMark x1="40976" y1="15458" x2="56098" y2="10687"/>
                          <a14:foregroundMark x1="39390" y1="21947" x2="29268" y2="84160"/>
                          <a14:foregroundMark x1="47561" y1="18893" x2="40000" y2="91603"/>
                          <a14:foregroundMark x1="49390" y1="20229" x2="52073" y2="90458"/>
                          <a14:foregroundMark x1="52317" y1="18130" x2="60854" y2="85115"/>
                          <a14:foregroundMark x1="57195" y1="18321" x2="68293" y2="81489"/>
                          <a14:foregroundMark x1="58902" y1="18321" x2="71098" y2="77099"/>
                          <a14:foregroundMark x1="59512" y1="17748" x2="63780" y2="38931"/>
                          <a14:foregroundMark x1="43415" y1="11069" x2="52073" y2="9351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7359" t="5149" r="25702" b="7051"/>
            <a:stretch/>
          </p:blipFill>
          <p:spPr>
            <a:xfrm>
              <a:off x="7884368" y="797554"/>
              <a:ext cx="908920" cy="1086427"/>
            </a:xfrm>
            <a:prstGeom prst="rect">
              <a:avLst/>
            </a:prstGeom>
          </p:spPr>
        </p:pic>
      </p:grpSp>
      <p:grpSp>
        <p:nvGrpSpPr>
          <p:cNvPr id="28" name="Группа 27"/>
          <p:cNvGrpSpPr/>
          <p:nvPr/>
        </p:nvGrpSpPr>
        <p:grpSpPr>
          <a:xfrm>
            <a:off x="528656" y="2188759"/>
            <a:ext cx="8253736" cy="908920"/>
            <a:chOff x="539552" y="886307"/>
            <a:chExt cx="8253736" cy="908920"/>
          </a:xfrm>
        </p:grpSpPr>
        <p:sp>
          <p:nvSpPr>
            <p:cNvPr id="29" name="Кольцо 28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0" name="Кольцо 29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1" name="Кольцо 30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2" name="Кольцо 31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3" name="Кольцо 32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4" name="Кольцо 33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35" name="Рисунок 3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886307"/>
              <a:ext cx="908920" cy="908920"/>
            </a:xfrm>
            <a:prstGeom prst="rect">
              <a:avLst/>
            </a:prstGeom>
          </p:spPr>
        </p:pic>
      </p:grpSp>
      <p:grpSp>
        <p:nvGrpSpPr>
          <p:cNvPr id="36" name="Группа 35"/>
          <p:cNvGrpSpPr/>
          <p:nvPr/>
        </p:nvGrpSpPr>
        <p:grpSpPr>
          <a:xfrm>
            <a:off x="572609" y="3190746"/>
            <a:ext cx="8206686" cy="1086427"/>
            <a:chOff x="539552" y="797554"/>
            <a:chExt cx="8206686" cy="1086427"/>
          </a:xfrm>
        </p:grpSpPr>
        <p:sp>
          <p:nvSpPr>
            <p:cNvPr id="37" name="Кольцо 36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8" name="Кольцо 37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9" name="Кольцо 38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Кольцо 39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1" name="Кольцо 40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2" name="Кольцо 41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1418" y="797554"/>
              <a:ext cx="814820" cy="1086427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611253" y="4365104"/>
            <a:ext cx="8219417" cy="1086427"/>
            <a:chOff x="539552" y="797554"/>
            <a:chExt cx="8219417" cy="1086427"/>
          </a:xfrm>
        </p:grpSpPr>
        <p:sp>
          <p:nvSpPr>
            <p:cNvPr id="45" name="Кольцо 44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6" name="Кольцо 45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7" name="Кольцо 46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8" name="Кольцо 47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9" name="Кольцо 48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0" name="Кольцо 49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1" name="Рисунок 50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8686" y="797554"/>
              <a:ext cx="840283" cy="1086427"/>
            </a:xfrm>
            <a:prstGeom prst="rect">
              <a:avLst/>
            </a:prstGeom>
          </p:spPr>
        </p:pic>
      </p:grpSp>
      <p:grpSp>
        <p:nvGrpSpPr>
          <p:cNvPr id="52" name="Группа 51"/>
          <p:cNvGrpSpPr/>
          <p:nvPr/>
        </p:nvGrpSpPr>
        <p:grpSpPr>
          <a:xfrm>
            <a:off x="539552" y="5517232"/>
            <a:ext cx="8352928" cy="1086427"/>
            <a:chOff x="539552" y="797554"/>
            <a:chExt cx="8239742" cy="1086427"/>
          </a:xfrm>
        </p:grpSpPr>
        <p:sp>
          <p:nvSpPr>
            <p:cNvPr id="53" name="Кольцо 52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4" name="Кольцо 53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5" name="Кольцо 54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6" name="Кольцо 55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7" name="Кольцо 56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8" name="Кольцо 57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9" name="Рисунок 5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0387" y="797554"/>
              <a:ext cx="788907" cy="1086427"/>
            </a:xfrm>
            <a:prstGeom prst="rect">
              <a:avLst/>
            </a:prstGeom>
          </p:spPr>
        </p:pic>
      </p:grpSp>
      <p:sp>
        <p:nvSpPr>
          <p:cNvPr id="60" name="TextBox 59"/>
          <p:cNvSpPr txBox="1"/>
          <p:nvPr/>
        </p:nvSpPr>
        <p:spPr>
          <a:xfrm>
            <a:off x="611253" y="625226"/>
            <a:ext cx="550182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Bookman Old Style" panose="02050604050505020204" pitchFamily="18" charset="0"/>
              </a:rPr>
              <a:t>Слова: фа-фа-фа-фата, …..фасоль, …..фазан, …..</a:t>
            </a:r>
            <a:r>
              <a:rPr lang="ru-RU" sz="1200" dirty="0" err="1" smtClean="0">
                <a:latin typeface="Bookman Old Style" panose="02050604050505020204" pitchFamily="18" charset="0"/>
              </a:rPr>
              <a:t>Фо</a:t>
            </a:r>
            <a:r>
              <a:rPr lang="ru-RU" sz="1200" dirty="0" smtClean="0">
                <a:latin typeface="Bookman Old Style" panose="02050604050505020204" pitchFamily="18" charset="0"/>
              </a:rPr>
              <a:t>(а)</a:t>
            </a:r>
            <a:r>
              <a:rPr lang="ru-RU" sz="1200" dirty="0" err="1" smtClean="0">
                <a:latin typeface="Bookman Old Style" panose="02050604050505020204" pitchFamily="18" charset="0"/>
              </a:rPr>
              <a:t>ма</a:t>
            </a:r>
            <a:r>
              <a:rPr lang="ru-RU" sz="1200" dirty="0" smtClean="0">
                <a:latin typeface="Bookman Old Style" panose="02050604050505020204" pitchFamily="18" charset="0"/>
              </a:rPr>
              <a:t>, …..факел</a:t>
            </a:r>
            <a:endParaRPr lang="ru-RU" sz="1200" dirty="0">
              <a:latin typeface="Bookman Old Style" panose="020506040505050202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8251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55070" y="259349"/>
            <a:ext cx="31454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Звук </a:t>
            </a:r>
            <a:r>
              <a:rPr lang="ru-RU" b="1" dirty="0" err="1" smtClean="0">
                <a:latin typeface="Bookman Old Style" panose="02050604050505020204" pitchFamily="18" charset="0"/>
              </a:rPr>
              <a:t>Фь</a:t>
            </a:r>
            <a:r>
              <a:rPr lang="ru-RU" b="1" dirty="0" smtClean="0">
                <a:latin typeface="Bookman Old Style" panose="02050604050505020204" pitchFamily="18" charset="0"/>
              </a:rPr>
              <a:t> в начале слова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528656" y="897774"/>
            <a:ext cx="8219180" cy="1086427"/>
            <a:chOff x="539552" y="797554"/>
            <a:chExt cx="8219180" cy="1086427"/>
          </a:xfrm>
        </p:grpSpPr>
        <p:sp>
          <p:nvSpPr>
            <p:cNvPr id="5" name="Кольцо 4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3" name="Кольцо 22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4" name="Кольцо 23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Кольцо 24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6" name="Кольцо 25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7" name="Кольцо 26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8924" y="797554"/>
              <a:ext cx="839808" cy="1086427"/>
            </a:xfrm>
            <a:prstGeom prst="rect">
              <a:avLst/>
            </a:prstGeom>
          </p:spPr>
        </p:pic>
      </p:grpSp>
      <p:grpSp>
        <p:nvGrpSpPr>
          <p:cNvPr id="28" name="Группа 27"/>
          <p:cNvGrpSpPr/>
          <p:nvPr/>
        </p:nvGrpSpPr>
        <p:grpSpPr>
          <a:xfrm>
            <a:off x="528656" y="2188759"/>
            <a:ext cx="8253736" cy="908920"/>
            <a:chOff x="539552" y="886307"/>
            <a:chExt cx="8253736" cy="908920"/>
          </a:xfrm>
        </p:grpSpPr>
        <p:sp>
          <p:nvSpPr>
            <p:cNvPr id="29" name="Кольцо 28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0" name="Кольцо 29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1" name="Кольцо 30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2" name="Кольцо 31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3" name="Кольцо 32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4" name="Кольцо 33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35" name="Рисунок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886307"/>
              <a:ext cx="908920" cy="908920"/>
            </a:xfrm>
            <a:prstGeom prst="rect">
              <a:avLst/>
            </a:prstGeom>
          </p:spPr>
        </p:pic>
      </p:grpSp>
      <p:grpSp>
        <p:nvGrpSpPr>
          <p:cNvPr id="36" name="Группа 35"/>
          <p:cNvGrpSpPr/>
          <p:nvPr/>
        </p:nvGrpSpPr>
        <p:grpSpPr>
          <a:xfrm>
            <a:off x="572609" y="3235090"/>
            <a:ext cx="8206686" cy="997738"/>
            <a:chOff x="539552" y="841898"/>
            <a:chExt cx="8206686" cy="997738"/>
          </a:xfrm>
        </p:grpSpPr>
        <p:sp>
          <p:nvSpPr>
            <p:cNvPr id="37" name="Кольцо 36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8" name="Кольцо 37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9" name="Кольцо 38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Кольцо 39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1" name="Кольцо 40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2" name="Кольцо 41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1418" y="841898"/>
              <a:ext cx="814820" cy="997738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611253" y="4449460"/>
            <a:ext cx="8219417" cy="917715"/>
            <a:chOff x="539552" y="881910"/>
            <a:chExt cx="8219417" cy="917715"/>
          </a:xfrm>
        </p:grpSpPr>
        <p:sp>
          <p:nvSpPr>
            <p:cNvPr id="45" name="Кольцо 44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6" name="Кольцо 45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7" name="Кольцо 46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8" name="Кольцо 47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9" name="Кольцо 48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0" name="Кольцо 49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1" name="Рисунок 5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8686" y="881910"/>
              <a:ext cx="840283" cy="917715"/>
            </a:xfrm>
            <a:prstGeom prst="rect">
              <a:avLst/>
            </a:prstGeom>
          </p:spPr>
        </p:pic>
      </p:grpSp>
      <p:grpSp>
        <p:nvGrpSpPr>
          <p:cNvPr id="52" name="Группа 51"/>
          <p:cNvGrpSpPr/>
          <p:nvPr/>
        </p:nvGrpSpPr>
        <p:grpSpPr>
          <a:xfrm>
            <a:off x="539552" y="5543439"/>
            <a:ext cx="8352928" cy="1034012"/>
            <a:chOff x="539552" y="823761"/>
            <a:chExt cx="8239742" cy="1034012"/>
          </a:xfrm>
        </p:grpSpPr>
        <p:sp>
          <p:nvSpPr>
            <p:cNvPr id="53" name="Кольцо 52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4" name="Кольцо 53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5" name="Кольцо 54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6" name="Кольцо 55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7" name="Кольцо 56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8" name="Кольцо 57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9" name="Рисунок 5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0387" y="823761"/>
              <a:ext cx="788907" cy="1034012"/>
            </a:xfrm>
            <a:prstGeom prst="rect">
              <a:avLst/>
            </a:prstGeom>
          </p:spPr>
        </p:pic>
      </p:grpSp>
      <p:sp>
        <p:nvSpPr>
          <p:cNvPr id="60" name="TextBox 59"/>
          <p:cNvSpPr txBox="1"/>
          <p:nvPr/>
        </p:nvSpPr>
        <p:spPr>
          <a:xfrm>
            <a:off x="649036" y="620775"/>
            <a:ext cx="444384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Bookman Old Style" panose="02050604050505020204" pitchFamily="18" charset="0"/>
              </a:rPr>
              <a:t>Слова: </a:t>
            </a:r>
            <a:r>
              <a:rPr lang="ru-RU" sz="1200" dirty="0" smtClean="0">
                <a:latin typeface="Bookman Old Style" panose="02050604050505020204" pitchFamily="18" charset="0"/>
              </a:rPr>
              <a:t>фи-фи-фи-Фима</a:t>
            </a:r>
            <a:r>
              <a:rPr lang="ru-RU" sz="1200" dirty="0" smtClean="0">
                <a:latin typeface="Bookman Old Style" panose="02050604050505020204" pitchFamily="18" charset="0"/>
              </a:rPr>
              <a:t>, финик, фикус, филин, Филат</a:t>
            </a:r>
            <a:endParaRPr lang="ru-RU" sz="1200" dirty="0">
              <a:latin typeface="Bookman Old Style" panose="020506040505050202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6049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55070" y="259349"/>
            <a:ext cx="31454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Звук </a:t>
            </a:r>
            <a:r>
              <a:rPr lang="ru-RU" b="1" dirty="0" err="1" smtClean="0">
                <a:latin typeface="Bookman Old Style" panose="02050604050505020204" pitchFamily="18" charset="0"/>
              </a:rPr>
              <a:t>Фь</a:t>
            </a:r>
            <a:r>
              <a:rPr lang="ru-RU" b="1" dirty="0" smtClean="0">
                <a:latin typeface="Bookman Old Style" panose="02050604050505020204" pitchFamily="18" charset="0"/>
              </a:rPr>
              <a:t> в начале слова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528656" y="898081"/>
            <a:ext cx="8219180" cy="1085812"/>
            <a:chOff x="539552" y="797861"/>
            <a:chExt cx="8219180" cy="1085812"/>
          </a:xfrm>
        </p:grpSpPr>
        <p:sp>
          <p:nvSpPr>
            <p:cNvPr id="5" name="Кольцо 4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3" name="Кольцо 22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4" name="Кольцо 23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Кольцо 24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6" name="Кольцо 25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7" name="Кольцо 26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8924" y="797861"/>
              <a:ext cx="839808" cy="1085812"/>
            </a:xfrm>
            <a:prstGeom prst="rect">
              <a:avLst/>
            </a:prstGeom>
          </p:spPr>
        </p:pic>
      </p:grpSp>
      <p:grpSp>
        <p:nvGrpSpPr>
          <p:cNvPr id="28" name="Группа 27"/>
          <p:cNvGrpSpPr/>
          <p:nvPr/>
        </p:nvGrpSpPr>
        <p:grpSpPr>
          <a:xfrm>
            <a:off x="528656" y="2188759"/>
            <a:ext cx="8152845" cy="908920"/>
            <a:chOff x="539552" y="886307"/>
            <a:chExt cx="8152845" cy="908920"/>
          </a:xfrm>
        </p:grpSpPr>
        <p:sp>
          <p:nvSpPr>
            <p:cNvPr id="29" name="Кольцо 28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0" name="Кольцо 29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1" name="Кольцо 30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2" name="Кольцо 31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3" name="Кольцо 32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4" name="Кольцо 33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35" name="Рисунок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5258" y="886307"/>
              <a:ext cx="707139" cy="908920"/>
            </a:xfrm>
            <a:prstGeom prst="rect">
              <a:avLst/>
            </a:prstGeom>
          </p:spPr>
        </p:pic>
      </p:grpSp>
      <p:grpSp>
        <p:nvGrpSpPr>
          <p:cNvPr id="36" name="Группа 35"/>
          <p:cNvGrpSpPr/>
          <p:nvPr/>
        </p:nvGrpSpPr>
        <p:grpSpPr>
          <a:xfrm>
            <a:off x="572609" y="3301912"/>
            <a:ext cx="8206686" cy="864096"/>
            <a:chOff x="539552" y="908720"/>
            <a:chExt cx="8206686" cy="864096"/>
          </a:xfrm>
        </p:grpSpPr>
        <p:sp>
          <p:nvSpPr>
            <p:cNvPr id="37" name="Кольцо 36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8" name="Кольцо 37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9" name="Кольцо 38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Кольцо 39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1" name="Кольцо 40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2" name="Кольцо 41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1418" y="1006608"/>
              <a:ext cx="814820" cy="668317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611253" y="4476270"/>
            <a:ext cx="8219417" cy="864096"/>
            <a:chOff x="539552" y="908720"/>
            <a:chExt cx="8219417" cy="864096"/>
          </a:xfrm>
        </p:grpSpPr>
        <p:sp>
          <p:nvSpPr>
            <p:cNvPr id="45" name="Кольцо 44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6" name="Кольцо 45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7" name="Кольцо 46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8" name="Кольцо 47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9" name="Кольцо 48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0" name="Кольцо 49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1" name="Рисунок 5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8686" y="1037332"/>
              <a:ext cx="840283" cy="606871"/>
            </a:xfrm>
            <a:prstGeom prst="rect">
              <a:avLst/>
            </a:prstGeom>
          </p:spPr>
        </p:pic>
      </p:grpSp>
      <p:grpSp>
        <p:nvGrpSpPr>
          <p:cNvPr id="52" name="Группа 51"/>
          <p:cNvGrpSpPr/>
          <p:nvPr/>
        </p:nvGrpSpPr>
        <p:grpSpPr>
          <a:xfrm>
            <a:off x="539552" y="5543439"/>
            <a:ext cx="8352701" cy="1034012"/>
            <a:chOff x="539552" y="823761"/>
            <a:chExt cx="8239518" cy="1034012"/>
          </a:xfrm>
        </p:grpSpPr>
        <p:sp>
          <p:nvSpPr>
            <p:cNvPr id="53" name="Кольцо 52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4" name="Кольцо 53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5" name="Кольцо 54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6" name="Кольцо 55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7" name="Кольцо 56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8" name="Кольцо 57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9" name="Рисунок 5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0610" y="823761"/>
              <a:ext cx="788460" cy="1034012"/>
            </a:xfrm>
            <a:prstGeom prst="rect">
              <a:avLst/>
            </a:prstGeom>
          </p:spPr>
        </p:pic>
      </p:grpSp>
      <p:sp>
        <p:nvSpPr>
          <p:cNvPr id="60" name="TextBox 59"/>
          <p:cNvSpPr txBox="1"/>
          <p:nvPr/>
        </p:nvSpPr>
        <p:spPr>
          <a:xfrm>
            <a:off x="528656" y="628681"/>
            <a:ext cx="38715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Bookman Old Style" panose="02050604050505020204" pitchFamily="18" charset="0"/>
              </a:rPr>
              <a:t>Слова: </a:t>
            </a:r>
            <a:r>
              <a:rPr lang="ru-RU" sz="1200" dirty="0" err="1" smtClean="0">
                <a:latin typeface="Bookman Old Style" panose="02050604050505020204" pitchFamily="18" charset="0"/>
              </a:rPr>
              <a:t>фе</a:t>
            </a:r>
            <a:r>
              <a:rPr lang="ru-RU" sz="1200" dirty="0" smtClean="0">
                <a:latin typeface="Bookman Old Style" panose="02050604050505020204" pitchFamily="18" charset="0"/>
              </a:rPr>
              <a:t>-</a:t>
            </a:r>
            <a:r>
              <a:rPr lang="ru-RU" sz="1200" dirty="0" err="1" smtClean="0">
                <a:latin typeface="Bookman Old Style" panose="02050604050505020204" pitchFamily="18" charset="0"/>
              </a:rPr>
              <a:t>фе</a:t>
            </a:r>
            <a:r>
              <a:rPr lang="ru-RU" sz="1200" dirty="0" smtClean="0">
                <a:latin typeface="Bookman Old Style" panose="02050604050505020204" pitchFamily="18" charset="0"/>
              </a:rPr>
              <a:t>-</a:t>
            </a:r>
            <a:r>
              <a:rPr lang="ru-RU" sz="1200" dirty="0" err="1" smtClean="0">
                <a:latin typeface="Bookman Old Style" panose="02050604050505020204" pitchFamily="18" charset="0"/>
              </a:rPr>
              <a:t>фе</a:t>
            </a:r>
            <a:r>
              <a:rPr lang="ru-RU" sz="1200" dirty="0" smtClean="0">
                <a:latin typeface="Bookman Old Style" panose="02050604050505020204" pitchFamily="18" charset="0"/>
              </a:rPr>
              <a:t>-Федя</a:t>
            </a:r>
            <a:r>
              <a:rPr lang="ru-RU" sz="1200" dirty="0" smtClean="0">
                <a:latin typeface="Bookman Old Style" panose="02050604050505020204" pitchFamily="18" charset="0"/>
              </a:rPr>
              <a:t>, фея, фен, ферма, Феня</a:t>
            </a:r>
            <a:endParaRPr lang="ru-RU" sz="1200" dirty="0">
              <a:latin typeface="Bookman Old Style" panose="020506040505050202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97348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67707" y="259349"/>
            <a:ext cx="332014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Звук Ф в середине слова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528656" y="986527"/>
            <a:ext cx="8157713" cy="908920"/>
            <a:chOff x="539552" y="886307"/>
            <a:chExt cx="8157713" cy="908920"/>
          </a:xfrm>
        </p:grpSpPr>
        <p:sp>
          <p:nvSpPr>
            <p:cNvPr id="5" name="Кольцо 4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3" name="Кольцо 22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4" name="Кольцо 23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Кольцо 24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6" name="Кольцо 25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7" name="Кольцо 26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0391" y="886307"/>
              <a:ext cx="716874" cy="908920"/>
            </a:xfrm>
            <a:prstGeom prst="rect">
              <a:avLst/>
            </a:prstGeom>
          </p:spPr>
        </p:pic>
      </p:grpSp>
      <p:grpSp>
        <p:nvGrpSpPr>
          <p:cNvPr id="28" name="Группа 27"/>
          <p:cNvGrpSpPr/>
          <p:nvPr/>
        </p:nvGrpSpPr>
        <p:grpSpPr>
          <a:xfrm>
            <a:off x="528656" y="2202281"/>
            <a:ext cx="8140121" cy="881875"/>
            <a:chOff x="539552" y="899829"/>
            <a:chExt cx="8140121" cy="881875"/>
          </a:xfrm>
        </p:grpSpPr>
        <p:sp>
          <p:nvSpPr>
            <p:cNvPr id="29" name="Кольцо 28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0" name="Кольцо 29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1" name="Кольцо 30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2" name="Кольцо 31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3" name="Кольцо 32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4" name="Кольцо 33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35" name="Рисунок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7983" y="899829"/>
              <a:ext cx="681690" cy="881875"/>
            </a:xfrm>
            <a:prstGeom prst="rect">
              <a:avLst/>
            </a:prstGeom>
          </p:spPr>
        </p:pic>
      </p:grpSp>
      <p:grpSp>
        <p:nvGrpSpPr>
          <p:cNvPr id="36" name="Группа 35"/>
          <p:cNvGrpSpPr/>
          <p:nvPr/>
        </p:nvGrpSpPr>
        <p:grpSpPr>
          <a:xfrm>
            <a:off x="572609" y="3301912"/>
            <a:ext cx="8206686" cy="864096"/>
            <a:chOff x="539552" y="908720"/>
            <a:chExt cx="8206686" cy="864096"/>
          </a:xfrm>
        </p:grpSpPr>
        <p:sp>
          <p:nvSpPr>
            <p:cNvPr id="37" name="Кольцо 36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8" name="Кольцо 37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9" name="Кольцо 38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Кольцо 39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1" name="Кольцо 40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2" name="Кольцо 41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1418" y="1009237"/>
              <a:ext cx="814820" cy="663059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611253" y="4476270"/>
            <a:ext cx="8140275" cy="864096"/>
            <a:chOff x="539552" y="908720"/>
            <a:chExt cx="8140275" cy="864096"/>
          </a:xfrm>
        </p:grpSpPr>
        <p:sp>
          <p:nvSpPr>
            <p:cNvPr id="45" name="Кольцо 44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6" name="Кольцо 45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7" name="Кольцо 46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8" name="Кольцо 47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9" name="Кольцо 48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0" name="Кольцо 49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1" name="Рисунок 5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7827" y="957142"/>
              <a:ext cx="682000" cy="767250"/>
            </a:xfrm>
            <a:prstGeom prst="rect">
              <a:avLst/>
            </a:prstGeom>
          </p:spPr>
        </p:pic>
      </p:grpSp>
      <p:grpSp>
        <p:nvGrpSpPr>
          <p:cNvPr id="52" name="Группа 51"/>
          <p:cNvGrpSpPr/>
          <p:nvPr/>
        </p:nvGrpSpPr>
        <p:grpSpPr>
          <a:xfrm>
            <a:off x="539552" y="5628398"/>
            <a:ext cx="8352928" cy="864096"/>
            <a:chOff x="539552" y="908720"/>
            <a:chExt cx="8239742" cy="864096"/>
          </a:xfrm>
        </p:grpSpPr>
        <p:sp>
          <p:nvSpPr>
            <p:cNvPr id="53" name="Кольцо 52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4" name="Кольцо 53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5" name="Кольцо 54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6" name="Кольцо 55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7" name="Кольцо 56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8" name="Кольцо 57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9" name="Рисунок 5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0387" y="954580"/>
              <a:ext cx="788907" cy="772373"/>
            </a:xfrm>
            <a:prstGeom prst="rect">
              <a:avLst/>
            </a:prstGeom>
          </p:spPr>
        </p:pic>
      </p:grpSp>
      <p:sp>
        <p:nvSpPr>
          <p:cNvPr id="60" name="TextBox 59"/>
          <p:cNvSpPr txBox="1"/>
          <p:nvPr/>
        </p:nvSpPr>
        <p:spPr>
          <a:xfrm>
            <a:off x="572609" y="628681"/>
            <a:ext cx="373852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Bookman Old Style" panose="02050604050505020204" pitchFamily="18" charset="0"/>
              </a:rPr>
              <a:t>Слова: сарафан, Софа, арфа, телефон, рифы</a:t>
            </a:r>
            <a:endParaRPr lang="ru-RU" sz="1200" dirty="0">
              <a:latin typeface="Bookman Old Style" panose="020506040505050202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90614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896374" y="259349"/>
            <a:ext cx="34628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Звук </a:t>
            </a:r>
            <a:r>
              <a:rPr lang="ru-RU" b="1" dirty="0" err="1" smtClean="0">
                <a:latin typeface="Bookman Old Style" panose="02050604050505020204" pitchFamily="18" charset="0"/>
              </a:rPr>
              <a:t>Фь</a:t>
            </a:r>
            <a:r>
              <a:rPr lang="ru-RU" b="1" dirty="0" smtClean="0">
                <a:latin typeface="Bookman Old Style" panose="02050604050505020204" pitchFamily="18" charset="0"/>
              </a:rPr>
              <a:t> в середине слова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528656" y="1008940"/>
            <a:ext cx="8157713" cy="864096"/>
            <a:chOff x="539552" y="908720"/>
            <a:chExt cx="8157713" cy="864096"/>
          </a:xfrm>
        </p:grpSpPr>
        <p:sp>
          <p:nvSpPr>
            <p:cNvPr id="5" name="Кольцо 4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3" name="Кольцо 22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4" name="Кольцо 23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Кольцо 24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6" name="Кольцо 25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7" name="Кольцо 26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0391" y="1103302"/>
              <a:ext cx="716874" cy="474929"/>
            </a:xfrm>
            <a:prstGeom prst="rect">
              <a:avLst/>
            </a:prstGeom>
          </p:spPr>
        </p:pic>
      </p:grpSp>
      <p:grpSp>
        <p:nvGrpSpPr>
          <p:cNvPr id="28" name="Группа 27"/>
          <p:cNvGrpSpPr/>
          <p:nvPr/>
        </p:nvGrpSpPr>
        <p:grpSpPr>
          <a:xfrm>
            <a:off x="528656" y="2202281"/>
            <a:ext cx="8132734" cy="881875"/>
            <a:chOff x="539552" y="899829"/>
            <a:chExt cx="8132734" cy="881875"/>
          </a:xfrm>
        </p:grpSpPr>
        <p:sp>
          <p:nvSpPr>
            <p:cNvPr id="29" name="Кольцо 28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0" name="Кольцо 29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1" name="Кольцо 30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2" name="Кольцо 31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3" name="Кольцо 32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4" name="Кольцо 33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35" name="Рисунок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5369" y="899829"/>
              <a:ext cx="666917" cy="881875"/>
            </a:xfrm>
            <a:prstGeom prst="rect">
              <a:avLst/>
            </a:prstGeom>
          </p:spPr>
        </p:pic>
      </p:grpSp>
      <p:grpSp>
        <p:nvGrpSpPr>
          <p:cNvPr id="36" name="Группа 35"/>
          <p:cNvGrpSpPr/>
          <p:nvPr/>
        </p:nvGrpSpPr>
        <p:grpSpPr>
          <a:xfrm>
            <a:off x="572609" y="3301912"/>
            <a:ext cx="8090091" cy="864096"/>
            <a:chOff x="539552" y="908720"/>
            <a:chExt cx="8090091" cy="864096"/>
          </a:xfrm>
        </p:grpSpPr>
        <p:sp>
          <p:nvSpPr>
            <p:cNvPr id="37" name="Кольцо 36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8" name="Кольцо 37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9" name="Кольцо 38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Кольцо 39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1" name="Кольцо 40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2" name="Кольцо 41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8013" y="1009237"/>
              <a:ext cx="581630" cy="663059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611253" y="4476270"/>
            <a:ext cx="8086993" cy="864096"/>
            <a:chOff x="539552" y="908720"/>
            <a:chExt cx="8086993" cy="864096"/>
          </a:xfrm>
        </p:grpSpPr>
        <p:sp>
          <p:nvSpPr>
            <p:cNvPr id="45" name="Кольцо 44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6" name="Кольцо 45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7" name="Кольцо 46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8" name="Кольцо 47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9" name="Кольцо 48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0" name="Кольцо 49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1" name="Рисунок 5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1108" y="957142"/>
              <a:ext cx="575437" cy="767250"/>
            </a:xfrm>
            <a:prstGeom prst="rect">
              <a:avLst/>
            </a:prstGeom>
          </p:spPr>
        </p:pic>
      </p:grpSp>
      <p:grpSp>
        <p:nvGrpSpPr>
          <p:cNvPr id="52" name="Группа 51"/>
          <p:cNvGrpSpPr/>
          <p:nvPr/>
        </p:nvGrpSpPr>
        <p:grpSpPr>
          <a:xfrm>
            <a:off x="539552" y="5532793"/>
            <a:ext cx="8397632" cy="959701"/>
            <a:chOff x="539552" y="813115"/>
            <a:chExt cx="8283840" cy="959701"/>
          </a:xfrm>
        </p:grpSpPr>
        <p:sp>
          <p:nvSpPr>
            <p:cNvPr id="53" name="Кольцо 52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4" name="Кольцо 53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5" name="Кольцо 54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6" name="Кольцо 55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7" name="Кольцо 56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8" name="Кольцо 57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9" name="Рисунок 5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192" r="11695"/>
            <a:stretch/>
          </p:blipFill>
          <p:spPr>
            <a:xfrm>
              <a:off x="7708113" y="813115"/>
              <a:ext cx="1115279" cy="907065"/>
            </a:xfrm>
            <a:prstGeom prst="rect">
              <a:avLst/>
            </a:prstGeom>
          </p:spPr>
        </p:pic>
      </p:grpSp>
      <p:sp>
        <p:nvSpPr>
          <p:cNvPr id="60" name="TextBox 59"/>
          <p:cNvSpPr txBox="1"/>
          <p:nvPr/>
        </p:nvSpPr>
        <p:spPr>
          <a:xfrm>
            <a:off x="611253" y="628681"/>
            <a:ext cx="417133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Bookman Old Style" panose="02050604050505020204" pitchFamily="18" charset="0"/>
              </a:rPr>
              <a:t>Слова: пуфик, графин, шарфик, портфель, шофёр</a:t>
            </a:r>
            <a:endParaRPr lang="ru-RU" sz="1200" dirty="0">
              <a:latin typeface="Bookman Old Style" panose="020506040505050202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80997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74495" y="259349"/>
            <a:ext cx="29065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Звук Ф в конце слова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528656" y="986527"/>
            <a:ext cx="8140121" cy="908920"/>
            <a:chOff x="539552" y="886307"/>
            <a:chExt cx="8140121" cy="908920"/>
          </a:xfrm>
        </p:grpSpPr>
        <p:sp>
          <p:nvSpPr>
            <p:cNvPr id="5" name="Кольцо 4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3" name="Кольцо 22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4" name="Кольцо 23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Кольцо 24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6" name="Кольцо 25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7" name="Кольцо 26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7983" y="886307"/>
              <a:ext cx="681690" cy="908920"/>
            </a:xfrm>
            <a:prstGeom prst="rect">
              <a:avLst/>
            </a:prstGeom>
          </p:spPr>
        </p:pic>
      </p:grpSp>
      <p:grpSp>
        <p:nvGrpSpPr>
          <p:cNvPr id="28" name="Группа 27"/>
          <p:cNvGrpSpPr/>
          <p:nvPr/>
        </p:nvGrpSpPr>
        <p:grpSpPr>
          <a:xfrm>
            <a:off x="528656" y="2211172"/>
            <a:ext cx="8140121" cy="864096"/>
            <a:chOff x="539552" y="908720"/>
            <a:chExt cx="8140121" cy="864096"/>
          </a:xfrm>
        </p:grpSpPr>
        <p:sp>
          <p:nvSpPr>
            <p:cNvPr id="29" name="Кольцо 28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0" name="Кольцо 29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1" name="Кольцо 30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2" name="Кольцо 31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3" name="Кольцо 32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4" name="Кольцо 33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35" name="Рисунок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7983" y="952204"/>
              <a:ext cx="681690" cy="777126"/>
            </a:xfrm>
            <a:prstGeom prst="rect">
              <a:avLst/>
            </a:prstGeom>
          </p:spPr>
        </p:pic>
      </p:grpSp>
      <p:grpSp>
        <p:nvGrpSpPr>
          <p:cNvPr id="36" name="Группа 35"/>
          <p:cNvGrpSpPr/>
          <p:nvPr/>
        </p:nvGrpSpPr>
        <p:grpSpPr>
          <a:xfrm>
            <a:off x="572609" y="3301912"/>
            <a:ext cx="8083922" cy="864096"/>
            <a:chOff x="539552" y="908720"/>
            <a:chExt cx="8083922" cy="864096"/>
          </a:xfrm>
        </p:grpSpPr>
        <p:sp>
          <p:nvSpPr>
            <p:cNvPr id="37" name="Кольцо 36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8" name="Кольцо 37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9" name="Кольцо 38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Кольцо 39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1" name="Кольцо 40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2" name="Кольцо 41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4181" y="933357"/>
              <a:ext cx="569293" cy="814820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611253" y="4476270"/>
            <a:ext cx="8130451" cy="864096"/>
            <a:chOff x="539552" y="908720"/>
            <a:chExt cx="8130451" cy="864096"/>
          </a:xfrm>
        </p:grpSpPr>
        <p:sp>
          <p:nvSpPr>
            <p:cNvPr id="45" name="Кольцо 44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6" name="Кольцо 45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7" name="Кольцо 46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8" name="Кольцо 47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9" name="Кольцо 48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0" name="Кольцо 49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1" name="Рисунок 5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7651" y="957142"/>
              <a:ext cx="662352" cy="767250"/>
            </a:xfrm>
            <a:prstGeom prst="rect">
              <a:avLst/>
            </a:prstGeom>
          </p:spPr>
        </p:pic>
      </p:grpSp>
      <p:grpSp>
        <p:nvGrpSpPr>
          <p:cNvPr id="52" name="Группа 51"/>
          <p:cNvGrpSpPr/>
          <p:nvPr/>
        </p:nvGrpSpPr>
        <p:grpSpPr>
          <a:xfrm>
            <a:off x="539552" y="5628398"/>
            <a:ext cx="8297196" cy="864096"/>
            <a:chOff x="539552" y="908720"/>
            <a:chExt cx="8184765" cy="864096"/>
          </a:xfrm>
        </p:grpSpPr>
        <p:sp>
          <p:nvSpPr>
            <p:cNvPr id="53" name="Кольцо 52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4" name="Кольцо 53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5" name="Кольцо 54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6" name="Кольцо 55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7" name="Кольцо 56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8" name="Кольцо 57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9" name="Рисунок 5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5364" y="940895"/>
              <a:ext cx="678953" cy="799744"/>
            </a:xfrm>
            <a:prstGeom prst="rect">
              <a:avLst/>
            </a:prstGeom>
          </p:spPr>
        </p:pic>
      </p:grpSp>
      <p:sp>
        <p:nvSpPr>
          <p:cNvPr id="60" name="TextBox 59"/>
          <p:cNvSpPr txBox="1"/>
          <p:nvPr/>
        </p:nvSpPr>
        <p:spPr>
          <a:xfrm>
            <a:off x="560921" y="628681"/>
            <a:ext cx="36792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Bookman Old Style" panose="02050604050505020204" pitchFamily="18" charset="0"/>
              </a:rPr>
              <a:t>Слова: лев(ф), шарф, шкаф, удав(ф), жираф</a:t>
            </a:r>
            <a:endParaRPr lang="ru-RU" sz="1200" dirty="0">
              <a:latin typeface="Bookman Old Style" panose="020506040505050202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78141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14327" y="259349"/>
            <a:ext cx="2226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Звук </a:t>
            </a:r>
            <a:r>
              <a:rPr lang="ru-RU" b="1" dirty="0" smtClean="0">
                <a:latin typeface="Bookman Old Style" panose="02050604050505020204" pitchFamily="18" charset="0"/>
              </a:rPr>
              <a:t>В </a:t>
            </a:r>
            <a:r>
              <a:rPr lang="ru-RU" b="1" dirty="0" err="1" smtClean="0">
                <a:latin typeface="Bookman Old Style" panose="02050604050505020204" pitchFamily="18" charset="0"/>
              </a:rPr>
              <a:t>в</a:t>
            </a:r>
            <a:r>
              <a:rPr lang="ru-RU" b="1" dirty="0" smtClean="0">
                <a:latin typeface="Bookman Old Style" panose="02050604050505020204" pitchFamily="18" charset="0"/>
              </a:rPr>
              <a:t> слогах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7020272" y="628681"/>
            <a:ext cx="1743342" cy="1546790"/>
            <a:chOff x="7020272" y="684681"/>
            <a:chExt cx="1743342" cy="154679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7583961" y="1124743"/>
              <a:ext cx="4058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А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7073846" y="2187839"/>
            <a:ext cx="1743342" cy="1546790"/>
            <a:chOff x="7020272" y="684681"/>
            <a:chExt cx="1743342" cy="1546790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7530387" y="1124743"/>
              <a:ext cx="43152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О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7172672" y="3734629"/>
            <a:ext cx="1743342" cy="1546790"/>
            <a:chOff x="7020272" y="684681"/>
            <a:chExt cx="1743342" cy="1546790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7562926" y="1124744"/>
              <a:ext cx="39626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У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7172672" y="5252481"/>
            <a:ext cx="1743342" cy="1546790"/>
            <a:chOff x="7020272" y="684681"/>
            <a:chExt cx="1743342" cy="1546790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7562926" y="1124744"/>
              <a:ext cx="50526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Ы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sp>
        <p:nvSpPr>
          <p:cNvPr id="19" name="Стрелка вправо 18"/>
          <p:cNvSpPr/>
          <p:nvPr/>
        </p:nvSpPr>
        <p:spPr>
          <a:xfrm>
            <a:off x="971599" y="1299576"/>
            <a:ext cx="6056659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>
            <a:off x="971598" y="2751930"/>
            <a:ext cx="6048673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>
            <a:off x="971598" y="4392607"/>
            <a:ext cx="6102247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971598" y="5923376"/>
            <a:ext cx="6048674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1520" y="1034245"/>
            <a:ext cx="504056" cy="72008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latin typeface="Bookman Old Style" panose="02050604050505020204" pitchFamily="18" charset="0"/>
              </a:rPr>
              <a:t>В</a:t>
            </a:r>
            <a:endParaRPr lang="ru-RU" sz="2400" b="1" dirty="0">
              <a:latin typeface="Bookman Old Style" panose="020506040505050202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91104" y="2507306"/>
            <a:ext cx="504056" cy="72008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Bookman Old Style" panose="02050604050505020204" pitchFamily="18" charset="0"/>
              </a:rPr>
              <a:t>В</a:t>
            </a:r>
            <a:endParaRPr lang="ru-RU" sz="2400" b="1" dirty="0">
              <a:latin typeface="Bookman Old Style" panose="020506040505050202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91104" y="4147983"/>
            <a:ext cx="504056" cy="72008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Bookman Old Style" panose="02050604050505020204" pitchFamily="18" charset="0"/>
              </a:rPr>
              <a:t>В</a:t>
            </a:r>
            <a:endParaRPr lang="ru-RU" sz="2400" b="1" dirty="0">
              <a:latin typeface="Bookman Old Style" panose="020506040505050202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91104" y="5678752"/>
            <a:ext cx="504056" cy="72008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Bookman Old Style" panose="02050604050505020204" pitchFamily="18" charset="0"/>
              </a:rPr>
              <a:t>В</a:t>
            </a:r>
            <a:endParaRPr lang="ru-RU" sz="2400" b="1" dirty="0">
              <a:latin typeface="Bookman Old Style" panose="02050604050505020204" pitchFamily="18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66928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14327" y="259349"/>
            <a:ext cx="2226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Звук </a:t>
            </a:r>
            <a:r>
              <a:rPr lang="ru-RU" b="1" dirty="0" smtClean="0">
                <a:latin typeface="Bookman Old Style" panose="02050604050505020204" pitchFamily="18" charset="0"/>
              </a:rPr>
              <a:t>В </a:t>
            </a:r>
            <a:r>
              <a:rPr lang="ru-RU" b="1" dirty="0" err="1">
                <a:latin typeface="Bookman Old Style" panose="02050604050505020204" pitchFamily="18" charset="0"/>
              </a:rPr>
              <a:t>в</a:t>
            </a:r>
            <a:r>
              <a:rPr lang="ru-RU" b="1" dirty="0" smtClean="0">
                <a:latin typeface="Bookman Old Style" panose="02050604050505020204" pitchFamily="18" charset="0"/>
              </a:rPr>
              <a:t> слогах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 flipH="1">
            <a:off x="7020272" y="628681"/>
            <a:ext cx="1743342" cy="1546790"/>
            <a:chOff x="7020272" y="684681"/>
            <a:chExt cx="1743342" cy="154679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7506821" y="1124744"/>
              <a:ext cx="6270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ВА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 flipH="1">
            <a:off x="7073846" y="2187839"/>
            <a:ext cx="1743342" cy="1546790"/>
            <a:chOff x="7020272" y="684681"/>
            <a:chExt cx="1743342" cy="1546790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7506821" y="1124744"/>
              <a:ext cx="6527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ВО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 flipH="1">
            <a:off x="7172672" y="3734629"/>
            <a:ext cx="1743342" cy="1546790"/>
            <a:chOff x="7020272" y="684681"/>
            <a:chExt cx="1743342" cy="1546790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7506821" y="1124744"/>
              <a:ext cx="6174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ВУ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 flipH="1">
            <a:off x="7172672" y="5252481"/>
            <a:ext cx="1743342" cy="1546790"/>
            <a:chOff x="7020272" y="684681"/>
            <a:chExt cx="1743342" cy="1546790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7506821" y="1124744"/>
              <a:ext cx="72648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ВЫ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sp>
        <p:nvSpPr>
          <p:cNvPr id="19" name="Стрелка вправо 18"/>
          <p:cNvSpPr/>
          <p:nvPr/>
        </p:nvSpPr>
        <p:spPr>
          <a:xfrm flipH="1">
            <a:off x="539552" y="1299576"/>
            <a:ext cx="6336704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 flipH="1">
            <a:off x="683568" y="2751930"/>
            <a:ext cx="6336704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 flipH="1">
            <a:off x="737142" y="4392607"/>
            <a:ext cx="6336704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 flipH="1">
            <a:off x="683568" y="5923376"/>
            <a:ext cx="6336704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07728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53601" y="259349"/>
            <a:ext cx="21483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Звук </a:t>
            </a:r>
            <a:r>
              <a:rPr lang="ru-RU" b="1" dirty="0" smtClean="0">
                <a:latin typeface="Bookman Old Style" panose="02050604050505020204" pitchFamily="18" charset="0"/>
              </a:rPr>
              <a:t>В в слогах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7020272" y="628681"/>
            <a:ext cx="1743342" cy="1546790"/>
            <a:chOff x="7020272" y="684681"/>
            <a:chExt cx="1743342" cy="154679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7583961" y="1124743"/>
              <a:ext cx="4058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В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7073846" y="2187839"/>
            <a:ext cx="1743342" cy="1546790"/>
            <a:chOff x="7020272" y="684681"/>
            <a:chExt cx="1743342" cy="1546790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7530387" y="1124743"/>
              <a:ext cx="4058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В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7172672" y="3734629"/>
            <a:ext cx="1743342" cy="1546790"/>
            <a:chOff x="7020272" y="684681"/>
            <a:chExt cx="1743342" cy="1546790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7562926" y="1124744"/>
              <a:ext cx="4058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В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7172672" y="5252481"/>
            <a:ext cx="1743342" cy="1546790"/>
            <a:chOff x="7020272" y="684681"/>
            <a:chExt cx="1743342" cy="1546790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7562926" y="1124744"/>
              <a:ext cx="40588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В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sp>
        <p:nvSpPr>
          <p:cNvPr id="19" name="Стрелка вправо 18"/>
          <p:cNvSpPr/>
          <p:nvPr/>
        </p:nvSpPr>
        <p:spPr>
          <a:xfrm>
            <a:off x="971599" y="1299576"/>
            <a:ext cx="6056659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>
            <a:off x="971598" y="2751930"/>
            <a:ext cx="6048673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>
            <a:off x="971598" y="4392607"/>
            <a:ext cx="6102247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971598" y="5923376"/>
            <a:ext cx="6048674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251520" y="1034245"/>
            <a:ext cx="504056" cy="72008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Bookman Old Style" panose="02050604050505020204" pitchFamily="18" charset="0"/>
              </a:rPr>
              <a:t>А</a:t>
            </a:r>
            <a:endParaRPr lang="ru-RU" sz="2400" b="1" dirty="0">
              <a:latin typeface="Bookman Old Style" panose="02050604050505020204" pitchFamily="18" charset="0"/>
            </a:endParaRP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291104" y="2507306"/>
            <a:ext cx="504056" cy="72008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Bookman Old Style" panose="02050604050505020204" pitchFamily="18" charset="0"/>
              </a:rPr>
              <a:t>О</a:t>
            </a:r>
            <a:endParaRPr lang="ru-RU" sz="2400" b="1" dirty="0">
              <a:latin typeface="Bookman Old Style" panose="02050604050505020204" pitchFamily="18" charset="0"/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291104" y="4147983"/>
            <a:ext cx="504056" cy="72008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Bookman Old Style" panose="02050604050505020204" pitchFamily="18" charset="0"/>
              </a:rPr>
              <a:t>У</a:t>
            </a:r>
            <a:endParaRPr lang="ru-RU" sz="2400" b="1" dirty="0">
              <a:latin typeface="Bookman Old Style" panose="02050604050505020204" pitchFamily="18" charset="0"/>
            </a:endParaRP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291104" y="5678752"/>
            <a:ext cx="504056" cy="720080"/>
          </a:xfrm>
          <a:prstGeom prst="round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b="1" dirty="0" smtClean="0">
                <a:latin typeface="Bookman Old Style" panose="02050604050505020204" pitchFamily="18" charset="0"/>
              </a:rPr>
              <a:t>Ы</a:t>
            </a:r>
            <a:endParaRPr lang="ru-RU" sz="2400" b="1" dirty="0">
              <a:latin typeface="Bookman Old Style" panose="02050604050505020204" pitchFamily="18" charset="0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53602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14327" y="259349"/>
            <a:ext cx="2226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Звук </a:t>
            </a:r>
            <a:r>
              <a:rPr lang="ru-RU" b="1" dirty="0" smtClean="0">
                <a:latin typeface="Bookman Old Style" panose="02050604050505020204" pitchFamily="18" charset="0"/>
              </a:rPr>
              <a:t>В </a:t>
            </a:r>
            <a:r>
              <a:rPr lang="ru-RU" b="1" dirty="0" err="1" smtClean="0">
                <a:latin typeface="Bookman Old Style" panose="02050604050505020204" pitchFamily="18" charset="0"/>
              </a:rPr>
              <a:t>в</a:t>
            </a:r>
            <a:r>
              <a:rPr lang="ru-RU" b="1" dirty="0" smtClean="0">
                <a:latin typeface="Bookman Old Style" panose="02050604050505020204" pitchFamily="18" charset="0"/>
              </a:rPr>
              <a:t> слогах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 flipH="1">
            <a:off x="7020272" y="628681"/>
            <a:ext cx="1743342" cy="1546790"/>
            <a:chOff x="7020272" y="684681"/>
            <a:chExt cx="1743342" cy="154679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7506821" y="1124744"/>
              <a:ext cx="6270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АВ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 flipH="1">
            <a:off x="7073846" y="2187839"/>
            <a:ext cx="1743342" cy="1546790"/>
            <a:chOff x="7020272" y="684681"/>
            <a:chExt cx="1743342" cy="1546790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7506821" y="1124744"/>
              <a:ext cx="6527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ОВ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 flipH="1">
            <a:off x="7172672" y="3734629"/>
            <a:ext cx="1743342" cy="1546790"/>
            <a:chOff x="7020272" y="684681"/>
            <a:chExt cx="1743342" cy="1546790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7506821" y="1124744"/>
              <a:ext cx="6174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УВ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 flipH="1">
            <a:off x="7172672" y="5252481"/>
            <a:ext cx="1743342" cy="1546790"/>
            <a:chOff x="7020272" y="684681"/>
            <a:chExt cx="1743342" cy="1546790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7506821" y="1124744"/>
              <a:ext cx="72648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ЫВ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sp>
        <p:nvSpPr>
          <p:cNvPr id="19" name="Стрелка вправо 18"/>
          <p:cNvSpPr/>
          <p:nvPr/>
        </p:nvSpPr>
        <p:spPr>
          <a:xfrm flipH="1">
            <a:off x="539552" y="1299576"/>
            <a:ext cx="6336704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 flipH="1">
            <a:off x="683568" y="2751930"/>
            <a:ext cx="6336704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 flipH="1">
            <a:off x="737142" y="4392607"/>
            <a:ext cx="6336704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 flipH="1">
            <a:off x="683568" y="5923376"/>
            <a:ext cx="6336704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554417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14327" y="259349"/>
            <a:ext cx="2226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Звук </a:t>
            </a:r>
            <a:r>
              <a:rPr lang="ru-RU" b="1" dirty="0" smtClean="0">
                <a:latin typeface="Bookman Old Style" panose="02050604050505020204" pitchFamily="18" charset="0"/>
              </a:rPr>
              <a:t>В </a:t>
            </a:r>
            <a:r>
              <a:rPr lang="ru-RU" b="1" dirty="0" err="1">
                <a:latin typeface="Bookman Old Style" panose="02050604050505020204" pitchFamily="18" charset="0"/>
              </a:rPr>
              <a:t>в</a:t>
            </a:r>
            <a:r>
              <a:rPr lang="ru-RU" b="1" dirty="0" smtClean="0">
                <a:latin typeface="Bookman Old Style" panose="02050604050505020204" pitchFamily="18" charset="0"/>
              </a:rPr>
              <a:t> слогах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6987844" y="523481"/>
            <a:ext cx="1743342" cy="1546790"/>
            <a:chOff x="7020272" y="684681"/>
            <a:chExt cx="1743342" cy="154679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7452319" y="1124744"/>
              <a:ext cx="72648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ВЫ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7107113" y="2113154"/>
            <a:ext cx="1743342" cy="1546790"/>
            <a:chOff x="7020272" y="684681"/>
            <a:chExt cx="1743342" cy="1546790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7452319" y="1124744"/>
              <a:ext cx="6527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ВО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7107113" y="3738951"/>
            <a:ext cx="1743342" cy="1546790"/>
            <a:chOff x="7020272" y="684681"/>
            <a:chExt cx="1743342" cy="1546790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7452319" y="1124744"/>
              <a:ext cx="72648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ВЫ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7107113" y="5270219"/>
            <a:ext cx="1743342" cy="1546790"/>
            <a:chOff x="7020272" y="684681"/>
            <a:chExt cx="1743342" cy="1546790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7452319" y="1124744"/>
              <a:ext cx="6270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ВА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4640264" y="651814"/>
            <a:ext cx="1743342" cy="1546790"/>
            <a:chOff x="7020272" y="684681"/>
            <a:chExt cx="1743342" cy="1546790"/>
          </a:xfrm>
        </p:grpSpPr>
        <p:pic>
          <p:nvPicPr>
            <p:cNvPr id="24" name="Рисунок 2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7452319" y="1124744"/>
              <a:ext cx="6174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ВУ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2418560" y="549314"/>
            <a:ext cx="1743342" cy="1546790"/>
            <a:chOff x="7020272" y="684681"/>
            <a:chExt cx="1743342" cy="1546790"/>
          </a:xfrm>
        </p:grpSpPr>
        <p:pic>
          <p:nvPicPr>
            <p:cNvPr id="27" name="Рисунок 2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7452319" y="1124744"/>
              <a:ext cx="6527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ВО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234443" y="537102"/>
            <a:ext cx="1743342" cy="1546790"/>
            <a:chOff x="7020272" y="684681"/>
            <a:chExt cx="1743342" cy="1546790"/>
          </a:xfrm>
        </p:grpSpPr>
        <p:pic>
          <p:nvPicPr>
            <p:cNvPr id="30" name="Рисунок 2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7452319" y="1124744"/>
              <a:ext cx="6270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ВА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4627772" y="2198604"/>
            <a:ext cx="1743342" cy="1546790"/>
            <a:chOff x="7020272" y="684681"/>
            <a:chExt cx="1743342" cy="1546790"/>
          </a:xfrm>
        </p:grpSpPr>
        <p:pic>
          <p:nvPicPr>
            <p:cNvPr id="33" name="Рисунок 3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7452319" y="1124744"/>
              <a:ext cx="6270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ВА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2396837" y="2154097"/>
            <a:ext cx="1743342" cy="1546790"/>
            <a:chOff x="7020272" y="684681"/>
            <a:chExt cx="1743342" cy="1546790"/>
          </a:xfrm>
        </p:grpSpPr>
        <p:pic>
          <p:nvPicPr>
            <p:cNvPr id="36" name="Рисунок 3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7452319" y="1124744"/>
              <a:ext cx="6174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ВУ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234443" y="2154097"/>
            <a:ext cx="1743342" cy="1546790"/>
            <a:chOff x="7020272" y="684681"/>
            <a:chExt cx="1743342" cy="1546790"/>
          </a:xfrm>
        </p:grpSpPr>
        <p:pic>
          <p:nvPicPr>
            <p:cNvPr id="39" name="Рисунок 3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7452319" y="1124744"/>
              <a:ext cx="72648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ВЫ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4837465" y="3688956"/>
            <a:ext cx="1743342" cy="1546790"/>
            <a:chOff x="7020272" y="684681"/>
            <a:chExt cx="1743342" cy="1546790"/>
          </a:xfrm>
        </p:grpSpPr>
        <p:pic>
          <p:nvPicPr>
            <p:cNvPr id="42" name="Рисунок 4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7452319" y="1124744"/>
              <a:ext cx="6174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ВУ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2476684" y="3738951"/>
            <a:ext cx="1743342" cy="1546790"/>
            <a:chOff x="7020272" y="684681"/>
            <a:chExt cx="1743342" cy="1546790"/>
          </a:xfrm>
        </p:grpSpPr>
        <p:pic>
          <p:nvPicPr>
            <p:cNvPr id="45" name="Рисунок 4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7452319" y="1124744"/>
              <a:ext cx="6270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ВА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258558" y="3661456"/>
            <a:ext cx="1743342" cy="1546790"/>
            <a:chOff x="7020272" y="684681"/>
            <a:chExt cx="1743342" cy="1546790"/>
          </a:xfrm>
        </p:grpSpPr>
        <p:pic>
          <p:nvPicPr>
            <p:cNvPr id="48" name="Рисунок 4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7452319" y="1124744"/>
              <a:ext cx="6527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ВО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4837465" y="5252481"/>
            <a:ext cx="1743342" cy="1546790"/>
            <a:chOff x="7020272" y="684681"/>
            <a:chExt cx="1743342" cy="1546790"/>
          </a:xfrm>
        </p:grpSpPr>
        <p:pic>
          <p:nvPicPr>
            <p:cNvPr id="51" name="Рисунок 5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6398" b="81048" l="19141" r="76270">
                          <a14:foregroundMark x1="25488" y1="61694" x2="39355" y2="73522"/>
                          <a14:foregroundMark x1="37402" y1="71237" x2="59570" y2="69220"/>
                          <a14:foregroundMark x1="35254" y1="65054" x2="45703" y2="62097"/>
                          <a14:foregroundMark x1="64551" y1="40323" x2="67578" y2="51344"/>
                          <a14:foregroundMark x1="51563" y1="29704" x2="46777" y2="59409"/>
                          <a14:foregroundMark x1="32422" y1="22446" x2="53418" y2="22043"/>
                          <a14:foregroundMark x1="53711" y1="22043" x2="66211" y2="36559"/>
                          <a14:foregroundMark x1="36914" y1="24328" x2="27734" y2="56317"/>
                          <a14:foregroundMark x1="29102" y1="23656" x2="25293" y2="47177"/>
                          <a14:foregroundMark x1="72559" y1="61694" x2="58105" y2="77285"/>
                          <a14:foregroundMark x1="52637" y1="68952" x2="67578" y2="577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7452319" y="1124744"/>
              <a:ext cx="72648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ВЫ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53" name="Группа 52"/>
          <p:cNvGrpSpPr/>
          <p:nvPr/>
        </p:nvGrpSpPr>
        <p:grpSpPr>
          <a:xfrm>
            <a:off x="2439448" y="5240883"/>
            <a:ext cx="1743342" cy="1546790"/>
            <a:chOff x="7020272" y="684681"/>
            <a:chExt cx="1743342" cy="1546790"/>
          </a:xfrm>
        </p:grpSpPr>
        <p:pic>
          <p:nvPicPr>
            <p:cNvPr id="54" name="Рисунок 5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7452319" y="1124744"/>
              <a:ext cx="6527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ВО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56" name="Группа 55"/>
          <p:cNvGrpSpPr/>
          <p:nvPr/>
        </p:nvGrpSpPr>
        <p:grpSpPr>
          <a:xfrm>
            <a:off x="234443" y="5252481"/>
            <a:ext cx="1743342" cy="1546790"/>
            <a:chOff x="7020272" y="684681"/>
            <a:chExt cx="1743342" cy="1546790"/>
          </a:xfrm>
        </p:grpSpPr>
        <p:pic>
          <p:nvPicPr>
            <p:cNvPr id="57" name="Рисунок 5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7452319" y="1124744"/>
              <a:ext cx="6174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ВУ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525208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514327" y="259349"/>
            <a:ext cx="22268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Звук </a:t>
            </a:r>
            <a:r>
              <a:rPr lang="ru-RU" b="1" dirty="0" smtClean="0">
                <a:latin typeface="Bookman Old Style" panose="02050604050505020204" pitchFamily="18" charset="0"/>
              </a:rPr>
              <a:t>В </a:t>
            </a:r>
            <a:r>
              <a:rPr lang="ru-RU" b="1" dirty="0" err="1" smtClean="0">
                <a:latin typeface="Bookman Old Style" panose="02050604050505020204" pitchFamily="18" charset="0"/>
              </a:rPr>
              <a:t>в</a:t>
            </a:r>
            <a:r>
              <a:rPr lang="ru-RU" b="1" dirty="0" smtClean="0">
                <a:latin typeface="Bookman Old Style" panose="02050604050505020204" pitchFamily="18" charset="0"/>
              </a:rPr>
              <a:t> слогах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6987844" y="523481"/>
            <a:ext cx="1743342" cy="1546790"/>
            <a:chOff x="7020272" y="684681"/>
            <a:chExt cx="1743342" cy="154679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7452319" y="1124744"/>
              <a:ext cx="72648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ЫВ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7107113" y="2113154"/>
            <a:ext cx="1743342" cy="1546790"/>
            <a:chOff x="7020272" y="684681"/>
            <a:chExt cx="1743342" cy="1546790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7452319" y="1124744"/>
              <a:ext cx="6527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ОВ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7107113" y="3738951"/>
            <a:ext cx="1743342" cy="1546790"/>
            <a:chOff x="7020272" y="684681"/>
            <a:chExt cx="1743342" cy="1546790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7452319" y="1124744"/>
              <a:ext cx="72648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ЫВ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7107113" y="5270219"/>
            <a:ext cx="1743342" cy="1546790"/>
            <a:chOff x="7020272" y="684681"/>
            <a:chExt cx="1743342" cy="1546790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7452319" y="1124744"/>
              <a:ext cx="6270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АВ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23" name="Группа 22"/>
          <p:cNvGrpSpPr/>
          <p:nvPr/>
        </p:nvGrpSpPr>
        <p:grpSpPr>
          <a:xfrm>
            <a:off x="4640264" y="651814"/>
            <a:ext cx="1743342" cy="1546790"/>
            <a:chOff x="7020272" y="684681"/>
            <a:chExt cx="1743342" cy="1546790"/>
          </a:xfrm>
        </p:grpSpPr>
        <p:pic>
          <p:nvPicPr>
            <p:cNvPr id="24" name="Рисунок 2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25" name="TextBox 24"/>
            <p:cNvSpPr txBox="1"/>
            <p:nvPr/>
          </p:nvSpPr>
          <p:spPr>
            <a:xfrm>
              <a:off x="7452319" y="1124744"/>
              <a:ext cx="6174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УВ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2418560" y="549314"/>
            <a:ext cx="1743342" cy="1546790"/>
            <a:chOff x="7020272" y="684681"/>
            <a:chExt cx="1743342" cy="1546790"/>
          </a:xfrm>
        </p:grpSpPr>
        <p:pic>
          <p:nvPicPr>
            <p:cNvPr id="27" name="Рисунок 2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28" name="TextBox 27"/>
            <p:cNvSpPr txBox="1"/>
            <p:nvPr/>
          </p:nvSpPr>
          <p:spPr>
            <a:xfrm>
              <a:off x="7452319" y="1124744"/>
              <a:ext cx="6527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ОВ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234443" y="537102"/>
            <a:ext cx="1743342" cy="1546790"/>
            <a:chOff x="7020272" y="684681"/>
            <a:chExt cx="1743342" cy="1546790"/>
          </a:xfrm>
        </p:grpSpPr>
        <p:pic>
          <p:nvPicPr>
            <p:cNvPr id="30" name="Рисунок 29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31" name="TextBox 30"/>
            <p:cNvSpPr txBox="1"/>
            <p:nvPr/>
          </p:nvSpPr>
          <p:spPr>
            <a:xfrm>
              <a:off x="7452319" y="1124744"/>
              <a:ext cx="6270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АВ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32" name="Группа 31"/>
          <p:cNvGrpSpPr/>
          <p:nvPr/>
        </p:nvGrpSpPr>
        <p:grpSpPr>
          <a:xfrm>
            <a:off x="4627772" y="2198604"/>
            <a:ext cx="1743342" cy="1546790"/>
            <a:chOff x="7020272" y="684681"/>
            <a:chExt cx="1743342" cy="1546790"/>
          </a:xfrm>
        </p:grpSpPr>
        <p:pic>
          <p:nvPicPr>
            <p:cNvPr id="33" name="Рисунок 3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34" name="TextBox 33"/>
            <p:cNvSpPr txBox="1"/>
            <p:nvPr/>
          </p:nvSpPr>
          <p:spPr>
            <a:xfrm>
              <a:off x="7452319" y="1124744"/>
              <a:ext cx="6270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АВ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35" name="Группа 34"/>
          <p:cNvGrpSpPr/>
          <p:nvPr/>
        </p:nvGrpSpPr>
        <p:grpSpPr>
          <a:xfrm>
            <a:off x="2396837" y="2154097"/>
            <a:ext cx="1743342" cy="1546790"/>
            <a:chOff x="7020272" y="684681"/>
            <a:chExt cx="1743342" cy="1546790"/>
          </a:xfrm>
        </p:grpSpPr>
        <p:pic>
          <p:nvPicPr>
            <p:cNvPr id="36" name="Рисунок 35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37" name="TextBox 36"/>
            <p:cNvSpPr txBox="1"/>
            <p:nvPr/>
          </p:nvSpPr>
          <p:spPr>
            <a:xfrm>
              <a:off x="7452319" y="1124744"/>
              <a:ext cx="6174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УВ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38" name="Группа 37"/>
          <p:cNvGrpSpPr/>
          <p:nvPr/>
        </p:nvGrpSpPr>
        <p:grpSpPr>
          <a:xfrm>
            <a:off x="234443" y="2154097"/>
            <a:ext cx="1743342" cy="1546790"/>
            <a:chOff x="7020272" y="684681"/>
            <a:chExt cx="1743342" cy="1546790"/>
          </a:xfrm>
        </p:grpSpPr>
        <p:pic>
          <p:nvPicPr>
            <p:cNvPr id="39" name="Рисунок 38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40" name="TextBox 39"/>
            <p:cNvSpPr txBox="1"/>
            <p:nvPr/>
          </p:nvSpPr>
          <p:spPr>
            <a:xfrm>
              <a:off x="7452319" y="1124744"/>
              <a:ext cx="72648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ЫВ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41" name="Группа 40"/>
          <p:cNvGrpSpPr/>
          <p:nvPr/>
        </p:nvGrpSpPr>
        <p:grpSpPr>
          <a:xfrm>
            <a:off x="4640264" y="3738951"/>
            <a:ext cx="1743342" cy="1546790"/>
            <a:chOff x="7020272" y="684681"/>
            <a:chExt cx="1743342" cy="1546790"/>
          </a:xfrm>
        </p:grpSpPr>
        <p:pic>
          <p:nvPicPr>
            <p:cNvPr id="42" name="Рисунок 4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43" name="TextBox 42"/>
            <p:cNvSpPr txBox="1"/>
            <p:nvPr/>
          </p:nvSpPr>
          <p:spPr>
            <a:xfrm>
              <a:off x="7452319" y="1124744"/>
              <a:ext cx="6174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УВ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44" name="Группа 43"/>
          <p:cNvGrpSpPr/>
          <p:nvPr/>
        </p:nvGrpSpPr>
        <p:grpSpPr>
          <a:xfrm>
            <a:off x="2476684" y="3738951"/>
            <a:ext cx="1743342" cy="1546790"/>
            <a:chOff x="7020272" y="684681"/>
            <a:chExt cx="1743342" cy="1546790"/>
          </a:xfrm>
        </p:grpSpPr>
        <p:pic>
          <p:nvPicPr>
            <p:cNvPr id="45" name="Рисунок 44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46" name="TextBox 45"/>
            <p:cNvSpPr txBox="1"/>
            <p:nvPr/>
          </p:nvSpPr>
          <p:spPr>
            <a:xfrm>
              <a:off x="7452319" y="1124744"/>
              <a:ext cx="6270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АВ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47" name="Группа 46"/>
          <p:cNvGrpSpPr/>
          <p:nvPr/>
        </p:nvGrpSpPr>
        <p:grpSpPr>
          <a:xfrm>
            <a:off x="258558" y="3661456"/>
            <a:ext cx="1743342" cy="1546790"/>
            <a:chOff x="7020272" y="684681"/>
            <a:chExt cx="1743342" cy="1546790"/>
          </a:xfrm>
        </p:grpSpPr>
        <p:pic>
          <p:nvPicPr>
            <p:cNvPr id="48" name="Рисунок 47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49" name="TextBox 48"/>
            <p:cNvSpPr txBox="1"/>
            <p:nvPr/>
          </p:nvSpPr>
          <p:spPr>
            <a:xfrm>
              <a:off x="7452319" y="1124744"/>
              <a:ext cx="6527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ОВ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50" name="Группа 49"/>
          <p:cNvGrpSpPr/>
          <p:nvPr/>
        </p:nvGrpSpPr>
        <p:grpSpPr>
          <a:xfrm>
            <a:off x="4837465" y="5252481"/>
            <a:ext cx="1743342" cy="1546790"/>
            <a:chOff x="7020272" y="684681"/>
            <a:chExt cx="1743342" cy="1546790"/>
          </a:xfrm>
        </p:grpSpPr>
        <p:pic>
          <p:nvPicPr>
            <p:cNvPr id="51" name="Рисунок 5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16398" b="81048" l="19141" r="76270">
                          <a14:foregroundMark x1="25488" y1="61694" x2="39355" y2="73522"/>
                          <a14:foregroundMark x1="37402" y1="71237" x2="59570" y2="69220"/>
                          <a14:foregroundMark x1="35254" y1="65054" x2="45703" y2="62097"/>
                          <a14:foregroundMark x1="64551" y1="40323" x2="67578" y2="51344"/>
                          <a14:foregroundMark x1="51563" y1="29704" x2="46777" y2="59409"/>
                          <a14:foregroundMark x1="32422" y1="22446" x2="53418" y2="22043"/>
                          <a14:foregroundMark x1="53711" y1="22043" x2="66211" y2="36559"/>
                          <a14:foregroundMark x1="36914" y1="24328" x2="27734" y2="56317"/>
                          <a14:foregroundMark x1="29102" y1="23656" x2="25293" y2="47177"/>
                          <a14:foregroundMark x1="72559" y1="61694" x2="58105" y2="77285"/>
                          <a14:foregroundMark x1="52637" y1="68952" x2="67578" y2="5779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52" name="TextBox 51"/>
            <p:cNvSpPr txBox="1"/>
            <p:nvPr/>
          </p:nvSpPr>
          <p:spPr>
            <a:xfrm>
              <a:off x="7452319" y="1124744"/>
              <a:ext cx="72648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ЫВ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53" name="Группа 52"/>
          <p:cNvGrpSpPr/>
          <p:nvPr/>
        </p:nvGrpSpPr>
        <p:grpSpPr>
          <a:xfrm>
            <a:off x="2439448" y="5240883"/>
            <a:ext cx="1743342" cy="1546790"/>
            <a:chOff x="7020272" y="684681"/>
            <a:chExt cx="1743342" cy="1546790"/>
          </a:xfrm>
        </p:grpSpPr>
        <p:pic>
          <p:nvPicPr>
            <p:cNvPr id="54" name="Рисунок 5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55" name="TextBox 54"/>
            <p:cNvSpPr txBox="1"/>
            <p:nvPr/>
          </p:nvSpPr>
          <p:spPr>
            <a:xfrm>
              <a:off x="7452319" y="1124744"/>
              <a:ext cx="6527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ОВ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56" name="Группа 55"/>
          <p:cNvGrpSpPr/>
          <p:nvPr/>
        </p:nvGrpSpPr>
        <p:grpSpPr>
          <a:xfrm>
            <a:off x="234443" y="5252481"/>
            <a:ext cx="1743342" cy="1546790"/>
            <a:chOff x="7020272" y="684681"/>
            <a:chExt cx="1743342" cy="1546790"/>
          </a:xfrm>
        </p:grpSpPr>
        <p:pic>
          <p:nvPicPr>
            <p:cNvPr id="57" name="Рисунок 5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58" name="TextBox 57"/>
            <p:cNvSpPr txBox="1"/>
            <p:nvPr/>
          </p:nvSpPr>
          <p:spPr>
            <a:xfrm>
              <a:off x="7452319" y="1124744"/>
              <a:ext cx="617477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УВ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299694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82268" y="259349"/>
            <a:ext cx="22910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Звук </a:t>
            </a:r>
            <a:r>
              <a:rPr lang="ru-RU" b="1" dirty="0" err="1" smtClean="0">
                <a:latin typeface="Bookman Old Style" panose="02050604050505020204" pitchFamily="18" charset="0"/>
              </a:rPr>
              <a:t>Вь</a:t>
            </a:r>
            <a:r>
              <a:rPr lang="ru-RU" b="1" dirty="0" smtClean="0">
                <a:latin typeface="Bookman Old Style" panose="02050604050505020204" pitchFamily="18" charset="0"/>
              </a:rPr>
              <a:t> в слогах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7020272" y="628681"/>
            <a:ext cx="1743342" cy="1546790"/>
            <a:chOff x="7020272" y="684681"/>
            <a:chExt cx="1743342" cy="154679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7452319" y="1124744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ВЯ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>
            <a:off x="7073846" y="2187839"/>
            <a:ext cx="1743342" cy="1546790"/>
            <a:chOff x="7020272" y="684681"/>
            <a:chExt cx="1743342" cy="1546790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7452319" y="1124744"/>
              <a:ext cx="6270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ВЕ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>
            <a:off x="7172672" y="3734629"/>
            <a:ext cx="1743342" cy="1546790"/>
            <a:chOff x="7020272" y="684681"/>
            <a:chExt cx="1743342" cy="1546790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>
              <a:off x="7452319" y="1124744"/>
              <a:ext cx="7569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ВЮ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>
            <a:off x="7172672" y="5252481"/>
            <a:ext cx="1743342" cy="1546790"/>
            <a:chOff x="7020272" y="684681"/>
            <a:chExt cx="1743342" cy="1546790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7452319" y="1124744"/>
              <a:ext cx="6575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ВИ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sp>
        <p:nvSpPr>
          <p:cNvPr id="19" name="Стрелка вправо 18"/>
          <p:cNvSpPr/>
          <p:nvPr/>
        </p:nvSpPr>
        <p:spPr>
          <a:xfrm>
            <a:off x="539552" y="1299576"/>
            <a:ext cx="6336704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>
            <a:off x="683568" y="2751930"/>
            <a:ext cx="6336704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>
            <a:off x="737142" y="4392607"/>
            <a:ext cx="6336704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>
            <a:off x="683568" y="5923376"/>
            <a:ext cx="6336704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42568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42994" y="259349"/>
            <a:ext cx="236955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Звук </a:t>
            </a:r>
            <a:r>
              <a:rPr lang="ru-RU" b="1" dirty="0" err="1" smtClean="0">
                <a:latin typeface="Bookman Old Style" panose="02050604050505020204" pitchFamily="18" charset="0"/>
              </a:rPr>
              <a:t>Вь</a:t>
            </a:r>
            <a:r>
              <a:rPr lang="ru-RU" b="1" dirty="0" smtClean="0">
                <a:latin typeface="Bookman Old Style" panose="02050604050505020204" pitchFamily="18" charset="0"/>
              </a:rPr>
              <a:t> в слогах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 flipH="1">
            <a:off x="7020272" y="628681"/>
            <a:ext cx="1743342" cy="1546790"/>
            <a:chOff x="7020272" y="684681"/>
            <a:chExt cx="1743342" cy="1546790"/>
          </a:xfrm>
        </p:grpSpPr>
        <p:pic>
          <p:nvPicPr>
            <p:cNvPr id="4" name="Рисунок 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8" name="TextBox 7"/>
            <p:cNvSpPr txBox="1"/>
            <p:nvPr/>
          </p:nvSpPr>
          <p:spPr>
            <a:xfrm>
              <a:off x="7506821" y="1124744"/>
              <a:ext cx="64633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ВЯ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0" name="Группа 9"/>
          <p:cNvGrpSpPr/>
          <p:nvPr/>
        </p:nvGrpSpPr>
        <p:grpSpPr>
          <a:xfrm flipH="1">
            <a:off x="7073846" y="2187839"/>
            <a:ext cx="1743342" cy="1546790"/>
            <a:chOff x="7020272" y="684681"/>
            <a:chExt cx="1743342" cy="1546790"/>
          </a:xfrm>
        </p:grpSpPr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7506821" y="1124744"/>
              <a:ext cx="627095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ВЕ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3" name="Группа 12"/>
          <p:cNvGrpSpPr/>
          <p:nvPr/>
        </p:nvGrpSpPr>
        <p:grpSpPr>
          <a:xfrm flipH="1">
            <a:off x="7172672" y="3734629"/>
            <a:ext cx="1743342" cy="1546790"/>
            <a:chOff x="7020272" y="684681"/>
            <a:chExt cx="1743342" cy="1546790"/>
          </a:xfrm>
        </p:grpSpPr>
        <p:pic>
          <p:nvPicPr>
            <p:cNvPr id="14" name="Рисунок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5" name="TextBox 14"/>
            <p:cNvSpPr txBox="1"/>
            <p:nvPr/>
          </p:nvSpPr>
          <p:spPr>
            <a:xfrm flipH="1">
              <a:off x="7506822" y="1124744"/>
              <a:ext cx="75693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ВЮ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grpSp>
        <p:nvGrpSpPr>
          <p:cNvPr id="16" name="Группа 15"/>
          <p:cNvGrpSpPr/>
          <p:nvPr/>
        </p:nvGrpSpPr>
        <p:grpSpPr>
          <a:xfrm flipH="1">
            <a:off x="7172672" y="5252481"/>
            <a:ext cx="1743342" cy="1546790"/>
            <a:chOff x="7020272" y="684681"/>
            <a:chExt cx="1743342" cy="1546790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1251" t="13351" r="22893" b="18439"/>
            <a:stretch/>
          </p:blipFill>
          <p:spPr>
            <a:xfrm>
              <a:off x="7020272" y="684681"/>
              <a:ext cx="1743342" cy="1546790"/>
            </a:xfrm>
            <a:prstGeom prst="rect">
              <a:avLst/>
            </a:prstGeom>
          </p:spPr>
        </p:pic>
        <p:sp>
          <p:nvSpPr>
            <p:cNvPr id="18" name="TextBox 17"/>
            <p:cNvSpPr txBox="1"/>
            <p:nvPr/>
          </p:nvSpPr>
          <p:spPr>
            <a:xfrm>
              <a:off x="7506821" y="1124744"/>
              <a:ext cx="65755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ru-RU" sz="2400" b="1" dirty="0" smtClean="0">
                  <a:latin typeface="Bookman Old Style" panose="02050604050505020204" pitchFamily="18" charset="0"/>
                </a:rPr>
                <a:t>ВИ</a:t>
              </a:r>
              <a:endParaRPr lang="ru-RU" sz="2400" b="1" dirty="0">
                <a:latin typeface="Bookman Old Style" panose="02050604050505020204" pitchFamily="18" charset="0"/>
              </a:endParaRPr>
            </a:p>
          </p:txBody>
        </p:sp>
      </p:grpSp>
      <p:sp>
        <p:nvSpPr>
          <p:cNvPr id="19" name="Стрелка вправо 18"/>
          <p:cNvSpPr/>
          <p:nvPr/>
        </p:nvSpPr>
        <p:spPr>
          <a:xfrm flipH="1">
            <a:off x="539552" y="1299576"/>
            <a:ext cx="6336704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Стрелка вправо 19"/>
          <p:cNvSpPr/>
          <p:nvPr/>
        </p:nvSpPr>
        <p:spPr>
          <a:xfrm flipH="1">
            <a:off x="683568" y="2751930"/>
            <a:ext cx="6336704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Стрелка вправо 20"/>
          <p:cNvSpPr/>
          <p:nvPr/>
        </p:nvSpPr>
        <p:spPr>
          <a:xfrm flipH="1">
            <a:off x="737142" y="4392607"/>
            <a:ext cx="6336704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Стрелка вправо 21"/>
          <p:cNvSpPr/>
          <p:nvPr/>
        </p:nvSpPr>
        <p:spPr>
          <a:xfrm flipH="1">
            <a:off x="683568" y="5923376"/>
            <a:ext cx="6336704" cy="230833"/>
          </a:xfrm>
          <a:prstGeom prst="right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03823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6440" y="259349"/>
            <a:ext cx="2962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Звук </a:t>
            </a:r>
            <a:r>
              <a:rPr lang="ru-RU" b="1" dirty="0" smtClean="0">
                <a:latin typeface="Bookman Old Style" panose="02050604050505020204" pitchFamily="18" charset="0"/>
              </a:rPr>
              <a:t>В </a:t>
            </a:r>
            <a:r>
              <a:rPr lang="ru-RU" b="1" dirty="0" smtClean="0">
                <a:latin typeface="Bookman Old Style" panose="02050604050505020204" pitchFamily="18" charset="0"/>
              </a:rPr>
              <a:t>в начале слова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528656" y="1008940"/>
            <a:ext cx="8253736" cy="864096"/>
            <a:chOff x="539552" y="908720"/>
            <a:chExt cx="8253736" cy="864096"/>
          </a:xfrm>
        </p:grpSpPr>
        <p:sp>
          <p:nvSpPr>
            <p:cNvPr id="5" name="Кольцо 4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3" name="Кольцо 22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4" name="Кольцо 23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Кольцо 24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6" name="Кольцо 25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7" name="Кольцо 26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1098226"/>
              <a:ext cx="908920" cy="485083"/>
            </a:xfrm>
            <a:prstGeom prst="rect">
              <a:avLst/>
            </a:prstGeom>
          </p:spPr>
        </p:pic>
      </p:grpSp>
      <p:grpSp>
        <p:nvGrpSpPr>
          <p:cNvPr id="28" name="Группа 27"/>
          <p:cNvGrpSpPr/>
          <p:nvPr/>
        </p:nvGrpSpPr>
        <p:grpSpPr>
          <a:xfrm>
            <a:off x="528656" y="2188759"/>
            <a:ext cx="8150772" cy="908920"/>
            <a:chOff x="539552" y="886307"/>
            <a:chExt cx="8150772" cy="908920"/>
          </a:xfrm>
        </p:grpSpPr>
        <p:sp>
          <p:nvSpPr>
            <p:cNvPr id="29" name="Кольцо 28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0" name="Кольцо 29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1" name="Кольцо 30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2" name="Кольцо 31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3" name="Кольцо 32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4" name="Кольцо 33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35" name="Рисунок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7332" y="886307"/>
              <a:ext cx="702992" cy="908920"/>
            </a:xfrm>
            <a:prstGeom prst="rect">
              <a:avLst/>
            </a:prstGeom>
          </p:spPr>
        </p:pic>
      </p:grpSp>
      <p:grpSp>
        <p:nvGrpSpPr>
          <p:cNvPr id="36" name="Группа 35"/>
          <p:cNvGrpSpPr/>
          <p:nvPr/>
        </p:nvGrpSpPr>
        <p:grpSpPr>
          <a:xfrm>
            <a:off x="572609" y="3301912"/>
            <a:ext cx="8206686" cy="864096"/>
            <a:chOff x="539552" y="908720"/>
            <a:chExt cx="8206686" cy="864096"/>
          </a:xfrm>
        </p:grpSpPr>
        <p:sp>
          <p:nvSpPr>
            <p:cNvPr id="37" name="Кольцо 36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8" name="Кольцо 37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9" name="Кольцо 38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Кольцо 39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1" name="Кольцо 40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2" name="Кольцо 41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1418" y="1085935"/>
              <a:ext cx="814820" cy="509665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611253" y="4365104"/>
            <a:ext cx="8206685" cy="1086427"/>
            <a:chOff x="539552" y="797554"/>
            <a:chExt cx="8206685" cy="1086427"/>
          </a:xfrm>
        </p:grpSpPr>
        <p:sp>
          <p:nvSpPr>
            <p:cNvPr id="45" name="Кольцо 44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6" name="Кольцо 45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7" name="Кольцо 46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8" name="Кольцо 47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9" name="Кольцо 48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0" name="Кольцо 49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1" name="Рисунок 5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1417" y="797554"/>
              <a:ext cx="814820" cy="1086427"/>
            </a:xfrm>
            <a:prstGeom prst="rect">
              <a:avLst/>
            </a:prstGeom>
          </p:spPr>
        </p:pic>
      </p:grpSp>
      <p:grpSp>
        <p:nvGrpSpPr>
          <p:cNvPr id="52" name="Группа 51"/>
          <p:cNvGrpSpPr/>
          <p:nvPr/>
        </p:nvGrpSpPr>
        <p:grpSpPr>
          <a:xfrm>
            <a:off x="539552" y="5568886"/>
            <a:ext cx="8352928" cy="983118"/>
            <a:chOff x="539552" y="849208"/>
            <a:chExt cx="8239742" cy="983118"/>
          </a:xfrm>
        </p:grpSpPr>
        <p:sp>
          <p:nvSpPr>
            <p:cNvPr id="53" name="Кольцо 52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4" name="Кольцо 53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5" name="Кольцо 54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6" name="Кольцо 55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7" name="Кольцо 56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8" name="Кольцо 57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9" name="Рисунок 5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0387" y="849208"/>
              <a:ext cx="788907" cy="983118"/>
            </a:xfrm>
            <a:prstGeom prst="rect">
              <a:avLst/>
            </a:prstGeom>
          </p:spPr>
        </p:pic>
      </p:grpSp>
      <p:sp>
        <p:nvSpPr>
          <p:cNvPr id="60" name="TextBox 59"/>
          <p:cNvSpPr txBox="1"/>
          <p:nvPr/>
        </p:nvSpPr>
        <p:spPr>
          <a:xfrm>
            <a:off x="611905" y="579152"/>
            <a:ext cx="489589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Bookman Old Style" panose="02050604050505020204" pitchFamily="18" charset="0"/>
              </a:rPr>
              <a:t>Слова: </a:t>
            </a:r>
            <a:r>
              <a:rPr lang="ru-RU" sz="1200" dirty="0" err="1" smtClean="0">
                <a:latin typeface="Bookman Old Style" panose="02050604050505020204" pitchFamily="18" charset="0"/>
              </a:rPr>
              <a:t>ва</a:t>
            </a:r>
            <a:r>
              <a:rPr lang="ru-RU" sz="1200" dirty="0" smtClean="0">
                <a:latin typeface="Bookman Old Style" panose="02050604050505020204" pitchFamily="18" charset="0"/>
              </a:rPr>
              <a:t>-</a:t>
            </a:r>
            <a:r>
              <a:rPr lang="ru-RU" sz="1200" dirty="0" err="1" smtClean="0">
                <a:latin typeface="Bookman Old Style" panose="02050604050505020204" pitchFamily="18" charset="0"/>
              </a:rPr>
              <a:t>ва</a:t>
            </a:r>
            <a:r>
              <a:rPr lang="ru-RU" sz="1200" dirty="0" smtClean="0">
                <a:latin typeface="Bookman Old Style" panose="02050604050505020204" pitchFamily="18" charset="0"/>
              </a:rPr>
              <a:t>-</a:t>
            </a:r>
            <a:r>
              <a:rPr lang="ru-RU" sz="1200" dirty="0" err="1" smtClean="0">
                <a:latin typeface="Bookman Old Style" panose="02050604050505020204" pitchFamily="18" charset="0"/>
              </a:rPr>
              <a:t>ва</a:t>
            </a:r>
            <a:r>
              <a:rPr lang="ru-RU" sz="1200" dirty="0" smtClean="0">
                <a:latin typeface="Bookman Old Style" panose="02050604050505020204" pitchFamily="18" charset="0"/>
              </a:rPr>
              <a:t>-вата, …..Ваня, …..</a:t>
            </a:r>
            <a:r>
              <a:rPr lang="ru-RU" sz="1200" dirty="0" err="1" smtClean="0">
                <a:latin typeface="Bookman Old Style" panose="02050604050505020204" pitchFamily="18" charset="0"/>
              </a:rPr>
              <a:t>ваган</a:t>
            </a:r>
            <a:r>
              <a:rPr lang="ru-RU" sz="1200" dirty="0" smtClean="0">
                <a:latin typeface="Bookman Old Style" panose="02050604050505020204" pitchFamily="18" charset="0"/>
              </a:rPr>
              <a:t>, …..ванна, …..ваза</a:t>
            </a:r>
            <a:endParaRPr lang="ru-RU" sz="1200" dirty="0">
              <a:latin typeface="Bookman Old Style" panose="020506040505050202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616410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6441" y="259349"/>
            <a:ext cx="29626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Звук </a:t>
            </a:r>
            <a:r>
              <a:rPr lang="ru-RU" b="1" dirty="0" smtClean="0">
                <a:latin typeface="Bookman Old Style" panose="02050604050505020204" pitchFamily="18" charset="0"/>
              </a:rPr>
              <a:t>В </a:t>
            </a:r>
            <a:r>
              <a:rPr lang="ru-RU" b="1" dirty="0" smtClean="0">
                <a:latin typeface="Bookman Old Style" panose="02050604050505020204" pitchFamily="18" charset="0"/>
              </a:rPr>
              <a:t>в начале слова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528656" y="897774"/>
            <a:ext cx="8219180" cy="1086427"/>
            <a:chOff x="539552" y="797554"/>
            <a:chExt cx="8219180" cy="1086427"/>
          </a:xfrm>
        </p:grpSpPr>
        <p:sp>
          <p:nvSpPr>
            <p:cNvPr id="5" name="Кольцо 4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3" name="Кольцо 22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4" name="Кольцо 23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Кольцо 24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6" name="Кольцо 25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7" name="Кольцо 26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8924" y="797554"/>
              <a:ext cx="839808" cy="1086427"/>
            </a:xfrm>
            <a:prstGeom prst="rect">
              <a:avLst/>
            </a:prstGeom>
          </p:spPr>
        </p:pic>
      </p:grpSp>
      <p:grpSp>
        <p:nvGrpSpPr>
          <p:cNvPr id="28" name="Группа 27"/>
          <p:cNvGrpSpPr/>
          <p:nvPr/>
        </p:nvGrpSpPr>
        <p:grpSpPr>
          <a:xfrm>
            <a:off x="528656" y="2211172"/>
            <a:ext cx="8253736" cy="864096"/>
            <a:chOff x="539552" y="908720"/>
            <a:chExt cx="8253736" cy="864096"/>
          </a:xfrm>
        </p:grpSpPr>
        <p:sp>
          <p:nvSpPr>
            <p:cNvPr id="29" name="Кольцо 28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0" name="Кольцо 29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1" name="Кольцо 30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2" name="Кольцо 31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3" name="Кольцо 32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4" name="Кольцо 33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35" name="Рисунок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4368" y="970382"/>
              <a:ext cx="908920" cy="740769"/>
            </a:xfrm>
            <a:prstGeom prst="rect">
              <a:avLst/>
            </a:prstGeom>
          </p:spPr>
        </p:pic>
      </p:grpSp>
      <p:grpSp>
        <p:nvGrpSpPr>
          <p:cNvPr id="36" name="Группа 35"/>
          <p:cNvGrpSpPr/>
          <p:nvPr/>
        </p:nvGrpSpPr>
        <p:grpSpPr>
          <a:xfrm>
            <a:off x="572609" y="3301912"/>
            <a:ext cx="8206686" cy="864096"/>
            <a:chOff x="539552" y="908720"/>
            <a:chExt cx="8206686" cy="864096"/>
          </a:xfrm>
        </p:grpSpPr>
        <p:sp>
          <p:nvSpPr>
            <p:cNvPr id="37" name="Кольцо 36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8" name="Кольцо 37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9" name="Кольцо 38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Кольцо 39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1" name="Кольцо 40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2" name="Кольцо 41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1418" y="1020724"/>
              <a:ext cx="814820" cy="640086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611253" y="4449460"/>
            <a:ext cx="8154173" cy="917715"/>
            <a:chOff x="539552" y="881910"/>
            <a:chExt cx="8154173" cy="917715"/>
          </a:xfrm>
        </p:grpSpPr>
        <p:sp>
          <p:nvSpPr>
            <p:cNvPr id="45" name="Кольцо 44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6" name="Кольцо 45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7" name="Кольцо 46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8" name="Кольцо 47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9" name="Кольцо 48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0" name="Кольцо 49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1" name="Рисунок 5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3930" y="881910"/>
              <a:ext cx="709795" cy="917715"/>
            </a:xfrm>
            <a:prstGeom prst="rect">
              <a:avLst/>
            </a:prstGeom>
          </p:spPr>
        </p:pic>
      </p:grpSp>
      <p:grpSp>
        <p:nvGrpSpPr>
          <p:cNvPr id="52" name="Группа 51"/>
          <p:cNvGrpSpPr/>
          <p:nvPr/>
        </p:nvGrpSpPr>
        <p:grpSpPr>
          <a:xfrm>
            <a:off x="539552" y="5543439"/>
            <a:ext cx="8352928" cy="1034012"/>
            <a:chOff x="539552" y="823761"/>
            <a:chExt cx="8239742" cy="1034012"/>
          </a:xfrm>
        </p:grpSpPr>
        <p:sp>
          <p:nvSpPr>
            <p:cNvPr id="53" name="Кольцо 52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4" name="Кольцо 53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5" name="Кольцо 54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6" name="Кольцо 55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7" name="Кольцо 56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8" name="Кольцо 57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9" name="Рисунок 5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0387" y="823761"/>
              <a:ext cx="788907" cy="1034012"/>
            </a:xfrm>
            <a:prstGeom prst="rect">
              <a:avLst/>
            </a:prstGeom>
          </p:spPr>
        </p:pic>
      </p:grpSp>
      <p:sp>
        <p:nvSpPr>
          <p:cNvPr id="60" name="TextBox 59"/>
          <p:cNvSpPr txBox="1"/>
          <p:nvPr/>
        </p:nvSpPr>
        <p:spPr>
          <a:xfrm>
            <a:off x="572609" y="647075"/>
            <a:ext cx="541686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Bookman Old Style" panose="02050604050505020204" pitchFamily="18" charset="0"/>
              </a:rPr>
              <a:t>Слова: </a:t>
            </a:r>
            <a:r>
              <a:rPr lang="ru-RU" sz="1200" dirty="0" err="1" smtClean="0">
                <a:latin typeface="Bookman Old Style" panose="02050604050505020204" pitchFamily="18" charset="0"/>
              </a:rPr>
              <a:t>ва</a:t>
            </a:r>
            <a:r>
              <a:rPr lang="ru-RU" sz="1200" dirty="0" smtClean="0">
                <a:latin typeface="Bookman Old Style" panose="02050604050505020204" pitchFamily="18" charset="0"/>
              </a:rPr>
              <a:t>-</a:t>
            </a:r>
            <a:r>
              <a:rPr lang="ru-RU" sz="1200" dirty="0" err="1" smtClean="0">
                <a:latin typeface="Bookman Old Style" panose="02050604050505020204" pitchFamily="18" charset="0"/>
              </a:rPr>
              <a:t>ва</a:t>
            </a:r>
            <a:r>
              <a:rPr lang="ru-RU" sz="1200" dirty="0" smtClean="0">
                <a:latin typeface="Bookman Old Style" panose="02050604050505020204" pitchFamily="18" charset="0"/>
              </a:rPr>
              <a:t>-</a:t>
            </a:r>
            <a:r>
              <a:rPr lang="ru-RU" sz="1200" dirty="0" err="1" smtClean="0">
                <a:latin typeface="Bookman Old Style" panose="02050604050505020204" pitchFamily="18" charset="0"/>
              </a:rPr>
              <a:t>ва</a:t>
            </a:r>
            <a:r>
              <a:rPr lang="ru-RU" sz="1200" dirty="0" smtClean="0">
                <a:latin typeface="Bookman Old Style" panose="02050604050505020204" pitchFamily="18" charset="0"/>
              </a:rPr>
              <a:t>-Валя, …..вафли, …..варежка, …..Вася, …..Вадик</a:t>
            </a:r>
            <a:endParaRPr lang="ru-RU" sz="1200" dirty="0">
              <a:latin typeface="Bookman Old Style" panose="020506040505050202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34254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6443" y="259349"/>
            <a:ext cx="296267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Звук </a:t>
            </a:r>
            <a:r>
              <a:rPr lang="ru-RU" b="1" dirty="0" smtClean="0">
                <a:latin typeface="Bookman Old Style" panose="02050604050505020204" pitchFamily="18" charset="0"/>
              </a:rPr>
              <a:t>В </a:t>
            </a:r>
            <a:r>
              <a:rPr lang="ru-RU" b="1" dirty="0" err="1" smtClean="0">
                <a:latin typeface="Bookman Old Style" panose="02050604050505020204" pitchFamily="18" charset="0"/>
              </a:rPr>
              <a:t>в</a:t>
            </a:r>
            <a:r>
              <a:rPr lang="ru-RU" b="1" dirty="0" smtClean="0">
                <a:latin typeface="Bookman Old Style" panose="02050604050505020204" pitchFamily="18" charset="0"/>
              </a:rPr>
              <a:t> </a:t>
            </a:r>
            <a:r>
              <a:rPr lang="ru-RU" b="1" dirty="0" smtClean="0">
                <a:latin typeface="Bookman Old Style" panose="02050604050505020204" pitchFamily="18" charset="0"/>
              </a:rPr>
              <a:t>начале слова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528656" y="1008940"/>
            <a:ext cx="8219180" cy="864096"/>
            <a:chOff x="539552" y="908720"/>
            <a:chExt cx="8219180" cy="864096"/>
          </a:xfrm>
        </p:grpSpPr>
        <p:sp>
          <p:nvSpPr>
            <p:cNvPr id="5" name="Кольцо 4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3" name="Кольцо 22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4" name="Кольцо 23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Кольцо 24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6" name="Кольцо 25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7" name="Кольцо 26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18924" y="963693"/>
              <a:ext cx="839808" cy="754147"/>
            </a:xfrm>
            <a:prstGeom prst="rect">
              <a:avLst/>
            </a:prstGeom>
          </p:spPr>
        </p:pic>
      </p:grpSp>
      <p:grpSp>
        <p:nvGrpSpPr>
          <p:cNvPr id="28" name="Группа 27"/>
          <p:cNvGrpSpPr/>
          <p:nvPr/>
        </p:nvGrpSpPr>
        <p:grpSpPr>
          <a:xfrm>
            <a:off x="528656" y="2211172"/>
            <a:ext cx="8152845" cy="864096"/>
            <a:chOff x="539552" y="908720"/>
            <a:chExt cx="8152845" cy="864096"/>
          </a:xfrm>
        </p:grpSpPr>
        <p:sp>
          <p:nvSpPr>
            <p:cNvPr id="29" name="Кольцо 28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0" name="Кольцо 29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1" name="Кольцо 30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2" name="Кольцо 31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3" name="Кольцо 32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4" name="Кольцо 33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35" name="Рисунок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5258" y="1090979"/>
              <a:ext cx="707139" cy="499576"/>
            </a:xfrm>
            <a:prstGeom prst="rect">
              <a:avLst/>
            </a:prstGeom>
          </p:spPr>
        </p:pic>
      </p:grpSp>
      <p:grpSp>
        <p:nvGrpSpPr>
          <p:cNvPr id="36" name="Группа 35"/>
          <p:cNvGrpSpPr/>
          <p:nvPr/>
        </p:nvGrpSpPr>
        <p:grpSpPr>
          <a:xfrm>
            <a:off x="572609" y="3301912"/>
            <a:ext cx="8048038" cy="864096"/>
            <a:chOff x="539552" y="908720"/>
            <a:chExt cx="8048038" cy="864096"/>
          </a:xfrm>
        </p:grpSpPr>
        <p:sp>
          <p:nvSpPr>
            <p:cNvPr id="37" name="Кольцо 36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8" name="Кольцо 37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9" name="Кольцо 38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Кольцо 39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1" name="Кольцо 40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2" name="Кольцо 41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90066" y="1006608"/>
              <a:ext cx="497524" cy="668317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611253" y="4476270"/>
            <a:ext cx="8019067" cy="864096"/>
            <a:chOff x="539552" y="908720"/>
            <a:chExt cx="8019067" cy="864096"/>
          </a:xfrm>
        </p:grpSpPr>
        <p:sp>
          <p:nvSpPr>
            <p:cNvPr id="45" name="Кольцо 44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6" name="Кольцо 45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7" name="Кольцо 46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8" name="Кольцо 47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9" name="Кольцо 48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0" name="Кольцо 49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1" name="Рисунок 5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19035" y="1037332"/>
              <a:ext cx="439584" cy="606871"/>
            </a:xfrm>
            <a:prstGeom prst="rect">
              <a:avLst/>
            </a:prstGeom>
          </p:spPr>
        </p:pic>
      </p:grpSp>
      <p:grpSp>
        <p:nvGrpSpPr>
          <p:cNvPr id="52" name="Группа 51"/>
          <p:cNvGrpSpPr/>
          <p:nvPr/>
        </p:nvGrpSpPr>
        <p:grpSpPr>
          <a:xfrm>
            <a:off x="539552" y="5577125"/>
            <a:ext cx="8352701" cy="966640"/>
            <a:chOff x="539552" y="857447"/>
            <a:chExt cx="8239518" cy="966640"/>
          </a:xfrm>
        </p:grpSpPr>
        <p:sp>
          <p:nvSpPr>
            <p:cNvPr id="53" name="Кольцо 52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4" name="Кольцо 53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5" name="Кольцо 54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6" name="Кольцо 55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7" name="Кольцо 56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8" name="Кольцо 57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9" name="Рисунок 5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0610" y="857447"/>
              <a:ext cx="788460" cy="966640"/>
            </a:xfrm>
            <a:prstGeom prst="rect">
              <a:avLst/>
            </a:prstGeom>
          </p:spPr>
        </p:pic>
      </p:grpSp>
      <p:sp>
        <p:nvSpPr>
          <p:cNvPr id="60" name="TextBox 59"/>
          <p:cNvSpPr txBox="1"/>
          <p:nvPr/>
        </p:nvSpPr>
        <p:spPr>
          <a:xfrm>
            <a:off x="566791" y="628681"/>
            <a:ext cx="53848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Bookman Old Style" panose="02050604050505020204" pitchFamily="18" charset="0"/>
              </a:rPr>
              <a:t>Слова: </a:t>
            </a:r>
            <a:r>
              <a:rPr lang="ru-RU" sz="1200" dirty="0" err="1" smtClean="0">
                <a:latin typeface="Bookman Old Style" panose="02050604050505020204" pitchFamily="18" charset="0"/>
              </a:rPr>
              <a:t>ву</a:t>
            </a:r>
            <a:r>
              <a:rPr lang="ru-RU" sz="1200" dirty="0" smtClean="0">
                <a:latin typeface="Bookman Old Style" panose="02050604050505020204" pitchFamily="18" charset="0"/>
              </a:rPr>
              <a:t>-</a:t>
            </a:r>
            <a:r>
              <a:rPr lang="ru-RU" sz="1200" dirty="0" err="1" smtClean="0">
                <a:latin typeface="Bookman Old Style" panose="02050604050505020204" pitchFamily="18" charset="0"/>
              </a:rPr>
              <a:t>ву</a:t>
            </a:r>
            <a:r>
              <a:rPr lang="ru-RU" sz="1200" dirty="0" smtClean="0">
                <a:latin typeface="Bookman Old Style" panose="02050604050505020204" pitchFamily="18" charset="0"/>
              </a:rPr>
              <a:t>-</a:t>
            </a:r>
            <a:r>
              <a:rPr lang="ru-RU" sz="1200" dirty="0" err="1" smtClean="0">
                <a:latin typeface="Bookman Old Style" panose="02050604050505020204" pitchFamily="18" charset="0"/>
              </a:rPr>
              <a:t>ву</a:t>
            </a:r>
            <a:r>
              <a:rPr lang="ru-RU" sz="1200" dirty="0" smtClean="0">
                <a:latin typeface="Bookman Old Style" panose="02050604050505020204" pitchFamily="18" charset="0"/>
              </a:rPr>
              <a:t>-вулкан, …..вуз, …..вуаль ; во-во-во-волк…..вода</a:t>
            </a:r>
            <a:endParaRPr lang="ru-RU" sz="1200" dirty="0">
              <a:latin typeface="Bookman Old Style" panose="020506040505050202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25564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87745" y="259349"/>
            <a:ext cx="32800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Звук </a:t>
            </a:r>
            <a:r>
              <a:rPr lang="ru-RU" b="1" dirty="0" smtClean="0">
                <a:latin typeface="Bookman Old Style" panose="02050604050505020204" pitchFamily="18" charset="0"/>
              </a:rPr>
              <a:t>В </a:t>
            </a:r>
            <a:r>
              <a:rPr lang="ru-RU" b="1" dirty="0" smtClean="0">
                <a:latin typeface="Bookman Old Style" panose="02050604050505020204" pitchFamily="18" charset="0"/>
              </a:rPr>
              <a:t>в середине слова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528656" y="986527"/>
            <a:ext cx="8150772" cy="908920"/>
            <a:chOff x="539552" y="886307"/>
            <a:chExt cx="8150772" cy="908920"/>
          </a:xfrm>
        </p:grpSpPr>
        <p:sp>
          <p:nvSpPr>
            <p:cNvPr id="5" name="Кольцо 4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3" name="Кольцо 22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4" name="Кольцо 23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Кольцо 24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6" name="Кольцо 25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7" name="Кольцо 26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7332" y="886307"/>
              <a:ext cx="702992" cy="908920"/>
            </a:xfrm>
            <a:prstGeom prst="rect">
              <a:avLst/>
            </a:prstGeom>
          </p:spPr>
        </p:pic>
      </p:grpSp>
      <p:grpSp>
        <p:nvGrpSpPr>
          <p:cNvPr id="28" name="Группа 27"/>
          <p:cNvGrpSpPr/>
          <p:nvPr/>
        </p:nvGrpSpPr>
        <p:grpSpPr>
          <a:xfrm>
            <a:off x="528656" y="2211172"/>
            <a:ext cx="8140121" cy="864096"/>
            <a:chOff x="539552" y="908720"/>
            <a:chExt cx="8140121" cy="864096"/>
          </a:xfrm>
        </p:grpSpPr>
        <p:sp>
          <p:nvSpPr>
            <p:cNvPr id="29" name="Кольцо 28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0" name="Кольцо 29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1" name="Кольцо 30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2" name="Кольцо 31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3" name="Кольцо 32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4" name="Кольцо 33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35" name="Рисунок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7983" y="1121348"/>
              <a:ext cx="681690" cy="438837"/>
            </a:xfrm>
            <a:prstGeom prst="rect">
              <a:avLst/>
            </a:prstGeom>
          </p:spPr>
        </p:pic>
      </p:grpSp>
      <p:grpSp>
        <p:nvGrpSpPr>
          <p:cNvPr id="36" name="Группа 35"/>
          <p:cNvGrpSpPr/>
          <p:nvPr/>
        </p:nvGrpSpPr>
        <p:grpSpPr>
          <a:xfrm>
            <a:off x="572609" y="3301912"/>
            <a:ext cx="8206686" cy="864096"/>
            <a:chOff x="539552" y="908720"/>
            <a:chExt cx="8206686" cy="864096"/>
          </a:xfrm>
        </p:grpSpPr>
        <p:sp>
          <p:nvSpPr>
            <p:cNvPr id="37" name="Кольцо 36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8" name="Кольцо 37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9" name="Кольцо 38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Кольцо 39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1" name="Кольцо 40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2" name="Кольцо 41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1418" y="1052728"/>
              <a:ext cx="814820" cy="576077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611253" y="4476270"/>
            <a:ext cx="8092748" cy="864096"/>
            <a:chOff x="539552" y="908720"/>
            <a:chExt cx="8092748" cy="864096"/>
          </a:xfrm>
        </p:grpSpPr>
        <p:sp>
          <p:nvSpPr>
            <p:cNvPr id="45" name="Кольцо 44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6" name="Кольцо 45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7" name="Кольцо 46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8" name="Кольцо 47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9" name="Кольцо 48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0" name="Кольцо 49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1" name="Рисунок 5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5354" y="957142"/>
              <a:ext cx="586946" cy="767250"/>
            </a:xfrm>
            <a:prstGeom prst="rect">
              <a:avLst/>
            </a:prstGeom>
          </p:spPr>
        </p:pic>
      </p:grpSp>
      <p:grpSp>
        <p:nvGrpSpPr>
          <p:cNvPr id="52" name="Группа 51"/>
          <p:cNvGrpSpPr/>
          <p:nvPr/>
        </p:nvGrpSpPr>
        <p:grpSpPr>
          <a:xfrm>
            <a:off x="539552" y="5574882"/>
            <a:ext cx="8251747" cy="917612"/>
            <a:chOff x="539552" y="855204"/>
            <a:chExt cx="8139932" cy="917612"/>
          </a:xfrm>
        </p:grpSpPr>
        <p:sp>
          <p:nvSpPr>
            <p:cNvPr id="53" name="Кольцо 52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4" name="Кольцо 53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5" name="Кольцо 54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6" name="Кольцо 55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7" name="Кольцо 56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8" name="Кольцо 57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9" name="Рисунок 5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14376" y="855204"/>
              <a:ext cx="665108" cy="871750"/>
            </a:xfrm>
            <a:prstGeom prst="rect">
              <a:avLst/>
            </a:prstGeom>
          </p:spPr>
        </p:pic>
      </p:grpSp>
      <p:sp>
        <p:nvSpPr>
          <p:cNvPr id="60" name="TextBox 59"/>
          <p:cNvSpPr txBox="1"/>
          <p:nvPr/>
        </p:nvSpPr>
        <p:spPr>
          <a:xfrm>
            <a:off x="611253" y="613658"/>
            <a:ext cx="338265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Bookman Old Style" panose="02050604050505020204" pitchFamily="18" charset="0"/>
              </a:rPr>
              <a:t>Слова: </a:t>
            </a:r>
            <a:r>
              <a:rPr lang="ru-RU" sz="1200" dirty="0" smtClean="0">
                <a:latin typeface="Bookman Old Style" panose="02050604050505020204" pitchFamily="18" charset="0"/>
              </a:rPr>
              <a:t>Иван, диван, кровать, сова, Вова</a:t>
            </a:r>
            <a:endParaRPr lang="ru-RU" sz="1200" dirty="0">
              <a:latin typeface="Bookman Old Style" panose="020506040505050202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51644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87745" y="259349"/>
            <a:ext cx="3280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Звук </a:t>
            </a:r>
            <a:r>
              <a:rPr lang="ru-RU" b="1" dirty="0" smtClean="0">
                <a:latin typeface="Bookman Old Style" panose="02050604050505020204" pitchFamily="18" charset="0"/>
              </a:rPr>
              <a:t>В </a:t>
            </a:r>
            <a:r>
              <a:rPr lang="ru-RU" b="1" dirty="0" smtClean="0">
                <a:latin typeface="Bookman Old Style" panose="02050604050505020204" pitchFamily="18" charset="0"/>
              </a:rPr>
              <a:t>в середине слова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528656" y="1008940"/>
            <a:ext cx="8033891" cy="864096"/>
            <a:chOff x="539552" y="908720"/>
            <a:chExt cx="8033891" cy="864096"/>
          </a:xfrm>
        </p:grpSpPr>
        <p:sp>
          <p:nvSpPr>
            <p:cNvPr id="5" name="Кольцо 4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3" name="Кольцо 22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4" name="Кольцо 23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Кольцо 24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6" name="Кольцо 25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7" name="Кольцо 26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04212" y="1103302"/>
              <a:ext cx="469231" cy="474929"/>
            </a:xfrm>
            <a:prstGeom prst="rect">
              <a:avLst/>
            </a:prstGeom>
          </p:spPr>
        </p:pic>
      </p:grpSp>
      <p:grpSp>
        <p:nvGrpSpPr>
          <p:cNvPr id="28" name="Группа 27"/>
          <p:cNvGrpSpPr/>
          <p:nvPr/>
        </p:nvGrpSpPr>
        <p:grpSpPr>
          <a:xfrm>
            <a:off x="528656" y="2211172"/>
            <a:ext cx="8132734" cy="864096"/>
            <a:chOff x="539552" y="908720"/>
            <a:chExt cx="8132734" cy="864096"/>
          </a:xfrm>
        </p:grpSpPr>
        <p:sp>
          <p:nvSpPr>
            <p:cNvPr id="29" name="Кольцо 28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0" name="Кольцо 29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1" name="Кольцо 30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2" name="Кольцо 31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3" name="Кольцо 32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4" name="Кольцо 33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35" name="Рисунок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5369" y="909412"/>
              <a:ext cx="666917" cy="862709"/>
            </a:xfrm>
            <a:prstGeom prst="rect">
              <a:avLst/>
            </a:prstGeom>
          </p:spPr>
        </p:pic>
      </p:grpSp>
      <p:grpSp>
        <p:nvGrpSpPr>
          <p:cNvPr id="36" name="Группа 35"/>
          <p:cNvGrpSpPr/>
          <p:nvPr/>
        </p:nvGrpSpPr>
        <p:grpSpPr>
          <a:xfrm>
            <a:off x="572609" y="3301912"/>
            <a:ext cx="8090091" cy="864096"/>
            <a:chOff x="539552" y="908720"/>
            <a:chExt cx="8090091" cy="864096"/>
          </a:xfrm>
        </p:grpSpPr>
        <p:sp>
          <p:nvSpPr>
            <p:cNvPr id="37" name="Кольцо 36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8" name="Кольцо 37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9" name="Кольцо 38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Кольцо 39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1" name="Кольцо 40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2" name="Кольцо 41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8013" y="1063401"/>
              <a:ext cx="581630" cy="554730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611253" y="4476270"/>
            <a:ext cx="8086993" cy="864096"/>
            <a:chOff x="539552" y="908720"/>
            <a:chExt cx="8086993" cy="864096"/>
          </a:xfrm>
        </p:grpSpPr>
        <p:sp>
          <p:nvSpPr>
            <p:cNvPr id="45" name="Кольцо 44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6" name="Кольцо 45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7" name="Кольцо 46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8" name="Кольцо 47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9" name="Кольцо 48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0" name="Кольцо 49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1" name="Рисунок 5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51108" y="1071542"/>
              <a:ext cx="575437" cy="538450"/>
            </a:xfrm>
            <a:prstGeom prst="rect">
              <a:avLst/>
            </a:prstGeom>
          </p:spPr>
        </p:pic>
      </p:grpSp>
      <p:grpSp>
        <p:nvGrpSpPr>
          <p:cNvPr id="52" name="Группа 51"/>
          <p:cNvGrpSpPr/>
          <p:nvPr/>
        </p:nvGrpSpPr>
        <p:grpSpPr>
          <a:xfrm>
            <a:off x="539552" y="5545393"/>
            <a:ext cx="8397632" cy="947101"/>
            <a:chOff x="539552" y="825715"/>
            <a:chExt cx="8283840" cy="947101"/>
          </a:xfrm>
        </p:grpSpPr>
        <p:sp>
          <p:nvSpPr>
            <p:cNvPr id="53" name="Кольцо 52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4" name="Кольцо 53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5" name="Кольцо 54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6" name="Кольцо 55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7" name="Кольцо 56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8" name="Кольцо 57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9" name="Рисунок 58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7673"/>
            <a:stretch/>
          </p:blipFill>
          <p:spPr>
            <a:xfrm>
              <a:off x="7708113" y="825715"/>
              <a:ext cx="1115279" cy="726012"/>
            </a:xfrm>
            <a:prstGeom prst="rect">
              <a:avLst/>
            </a:prstGeom>
          </p:spPr>
        </p:pic>
      </p:grpSp>
      <p:sp>
        <p:nvSpPr>
          <p:cNvPr id="60" name="TextBox 59"/>
          <p:cNvSpPr txBox="1"/>
          <p:nvPr/>
        </p:nvSpPr>
        <p:spPr>
          <a:xfrm>
            <a:off x="621961" y="628681"/>
            <a:ext cx="374974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Bookman Old Style" panose="02050604050505020204" pitchFamily="18" charset="0"/>
              </a:rPr>
              <a:t>Слова: </a:t>
            </a:r>
            <a:r>
              <a:rPr lang="ru-RU" sz="1200" dirty="0" smtClean="0">
                <a:latin typeface="Bookman Old Style" panose="02050604050505020204" pitchFamily="18" charset="0"/>
              </a:rPr>
              <a:t>слива, голова, повозка, корова, оковы</a:t>
            </a:r>
            <a:endParaRPr lang="ru-RU" sz="1200" dirty="0">
              <a:latin typeface="Bookman Old Style" panose="020506040505050202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19708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87745" y="259349"/>
            <a:ext cx="3280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Звук </a:t>
            </a:r>
            <a:r>
              <a:rPr lang="ru-RU" b="1" dirty="0" smtClean="0">
                <a:latin typeface="Bookman Old Style" panose="02050604050505020204" pitchFamily="18" charset="0"/>
              </a:rPr>
              <a:t>В </a:t>
            </a:r>
            <a:r>
              <a:rPr lang="ru-RU" b="1" dirty="0" smtClean="0">
                <a:latin typeface="Bookman Old Style" panose="02050604050505020204" pitchFamily="18" charset="0"/>
              </a:rPr>
              <a:t>в середине слова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528656" y="871118"/>
            <a:ext cx="8270630" cy="1139740"/>
            <a:chOff x="539552" y="770898"/>
            <a:chExt cx="8270630" cy="1139740"/>
          </a:xfrm>
        </p:grpSpPr>
        <p:sp>
          <p:nvSpPr>
            <p:cNvPr id="5" name="Кольцо 4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3" name="Кольцо 22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4" name="Кольцо 23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Кольцо 24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6" name="Кольцо 25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7" name="Кольцо 26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5378" y="770898"/>
              <a:ext cx="854804" cy="1139740"/>
            </a:xfrm>
            <a:prstGeom prst="rect">
              <a:avLst/>
            </a:prstGeom>
          </p:spPr>
        </p:pic>
      </p:grpSp>
      <p:grpSp>
        <p:nvGrpSpPr>
          <p:cNvPr id="28" name="Группа 27"/>
          <p:cNvGrpSpPr/>
          <p:nvPr/>
        </p:nvGrpSpPr>
        <p:grpSpPr>
          <a:xfrm>
            <a:off x="528656" y="2208765"/>
            <a:ext cx="8286716" cy="866503"/>
            <a:chOff x="539552" y="906313"/>
            <a:chExt cx="8286716" cy="866503"/>
          </a:xfrm>
        </p:grpSpPr>
        <p:sp>
          <p:nvSpPr>
            <p:cNvPr id="29" name="Кольцо 28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0" name="Кольцо 29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1" name="Кольцо 30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2" name="Кольцо 31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3" name="Кольцо 32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4" name="Кольцо 33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35" name="Рисунок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6293" y="906313"/>
              <a:ext cx="869975" cy="700580"/>
            </a:xfrm>
            <a:prstGeom prst="rect">
              <a:avLst/>
            </a:prstGeom>
          </p:spPr>
        </p:pic>
      </p:grpSp>
      <p:grpSp>
        <p:nvGrpSpPr>
          <p:cNvPr id="36" name="Группа 35"/>
          <p:cNvGrpSpPr/>
          <p:nvPr/>
        </p:nvGrpSpPr>
        <p:grpSpPr>
          <a:xfrm>
            <a:off x="572609" y="3255400"/>
            <a:ext cx="8364575" cy="910608"/>
            <a:chOff x="539552" y="862208"/>
            <a:chExt cx="8364575" cy="910608"/>
          </a:xfrm>
        </p:grpSpPr>
        <p:sp>
          <p:nvSpPr>
            <p:cNvPr id="37" name="Кольцо 36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8" name="Кольцо 37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9" name="Кольцо 38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Кольцо 39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1" name="Кольцо 40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2" name="Кольцо 41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52918" y="862208"/>
              <a:ext cx="1051209" cy="910608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611253" y="4384881"/>
            <a:ext cx="8204119" cy="955485"/>
            <a:chOff x="539552" y="817331"/>
            <a:chExt cx="8204119" cy="955485"/>
          </a:xfrm>
        </p:grpSpPr>
        <p:sp>
          <p:nvSpPr>
            <p:cNvPr id="45" name="Кольцо 44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6" name="Кольцо 45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7" name="Кольцо 46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8" name="Кольцо 47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9" name="Кольцо 48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0" name="Кольцо 49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1" name="Рисунок 5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4664" y="817331"/>
              <a:ext cx="739007" cy="955485"/>
            </a:xfrm>
            <a:prstGeom prst="rect">
              <a:avLst/>
            </a:prstGeom>
          </p:spPr>
        </p:pic>
      </p:grpSp>
      <p:grpSp>
        <p:nvGrpSpPr>
          <p:cNvPr id="52" name="Группа 51"/>
          <p:cNvGrpSpPr/>
          <p:nvPr/>
        </p:nvGrpSpPr>
        <p:grpSpPr>
          <a:xfrm>
            <a:off x="539552" y="5429993"/>
            <a:ext cx="8374367" cy="1116739"/>
            <a:chOff x="539552" y="710315"/>
            <a:chExt cx="8260891" cy="1116739"/>
          </a:xfrm>
        </p:grpSpPr>
        <p:sp>
          <p:nvSpPr>
            <p:cNvPr id="53" name="Кольцо 52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4" name="Кольцо 53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5" name="Кольцо 54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6" name="Кольцо 55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7" name="Кольцо 56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8" name="Кольцо 57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9" name="Рисунок 5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74238" y="710315"/>
              <a:ext cx="826205" cy="1116739"/>
            </a:xfrm>
            <a:prstGeom prst="rect">
              <a:avLst/>
            </a:prstGeom>
          </p:spPr>
        </p:pic>
      </p:grpSp>
      <p:sp>
        <p:nvSpPr>
          <p:cNvPr id="60" name="TextBox 59"/>
          <p:cNvSpPr txBox="1"/>
          <p:nvPr/>
        </p:nvSpPr>
        <p:spPr>
          <a:xfrm>
            <a:off x="611253" y="587779"/>
            <a:ext cx="3337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Bookman Old Style" panose="02050604050505020204" pitchFamily="18" charset="0"/>
              </a:rPr>
              <a:t>Слова: </a:t>
            </a:r>
            <a:r>
              <a:rPr lang="ru-RU" sz="1200" dirty="0" smtClean="0">
                <a:latin typeface="Bookman Old Style" panose="02050604050505020204" pitchFamily="18" charset="0"/>
              </a:rPr>
              <a:t>ива, травка, грива, Савва, завод</a:t>
            </a:r>
            <a:endParaRPr lang="ru-RU" sz="1200" dirty="0">
              <a:latin typeface="Bookman Old Style" panose="020506040505050202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655787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2631" y="259349"/>
            <a:ext cx="575029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Звук </a:t>
            </a:r>
            <a:r>
              <a:rPr lang="ru-RU" b="1" dirty="0">
                <a:latin typeface="Bookman Old Style" panose="02050604050505020204" pitchFamily="18" charset="0"/>
              </a:rPr>
              <a:t>В </a:t>
            </a:r>
            <a:r>
              <a:rPr lang="ru-RU" b="1" dirty="0" smtClean="0">
                <a:latin typeface="Bookman Old Style" panose="02050604050505020204" pitchFamily="18" charset="0"/>
              </a:rPr>
              <a:t>стечение </a:t>
            </a:r>
            <a:r>
              <a:rPr lang="ru-RU" b="1" dirty="0">
                <a:latin typeface="Bookman Old Style" panose="02050604050505020204" pitchFamily="18" charset="0"/>
              </a:rPr>
              <a:t>согласных звуков в </a:t>
            </a:r>
            <a:r>
              <a:rPr lang="ru-RU" b="1" dirty="0" smtClean="0">
                <a:latin typeface="Bookman Old Style" panose="02050604050505020204" pitchFamily="18" charset="0"/>
              </a:rPr>
              <a:t>словах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528656" y="783126"/>
            <a:ext cx="8308091" cy="1098549"/>
            <a:chOff x="539552" y="682906"/>
            <a:chExt cx="8308091" cy="1098549"/>
          </a:xfrm>
        </p:grpSpPr>
        <p:sp>
          <p:nvSpPr>
            <p:cNvPr id="5" name="Кольцо 4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3" name="Кольцо 22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4" name="Кольцо 23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Кольцо 24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6" name="Кольцо 25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7" name="Кольцо 26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7983" y="682906"/>
              <a:ext cx="849660" cy="1098549"/>
            </a:xfrm>
            <a:prstGeom prst="rect">
              <a:avLst/>
            </a:prstGeom>
          </p:spPr>
        </p:pic>
      </p:grpSp>
      <p:grpSp>
        <p:nvGrpSpPr>
          <p:cNvPr id="28" name="Группа 27"/>
          <p:cNvGrpSpPr/>
          <p:nvPr/>
        </p:nvGrpSpPr>
        <p:grpSpPr>
          <a:xfrm>
            <a:off x="528656" y="1984983"/>
            <a:ext cx="8308091" cy="1090285"/>
            <a:chOff x="539552" y="682531"/>
            <a:chExt cx="8308091" cy="1090285"/>
          </a:xfrm>
        </p:grpSpPr>
        <p:sp>
          <p:nvSpPr>
            <p:cNvPr id="29" name="Кольцо 28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0" name="Кольцо 29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1" name="Кольцо 30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2" name="Кольцо 31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3" name="Кольцо 32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4" name="Кольцо 33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35" name="Рисунок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8468" y="682531"/>
              <a:ext cx="809175" cy="1046799"/>
            </a:xfrm>
            <a:prstGeom prst="rect">
              <a:avLst/>
            </a:prstGeom>
          </p:spPr>
        </p:pic>
      </p:grpSp>
      <p:grpSp>
        <p:nvGrpSpPr>
          <p:cNvPr id="36" name="Группа 35"/>
          <p:cNvGrpSpPr/>
          <p:nvPr/>
        </p:nvGrpSpPr>
        <p:grpSpPr>
          <a:xfrm>
            <a:off x="572609" y="3288972"/>
            <a:ext cx="8361486" cy="960189"/>
            <a:chOff x="539552" y="895780"/>
            <a:chExt cx="8361486" cy="960189"/>
          </a:xfrm>
        </p:grpSpPr>
        <p:sp>
          <p:nvSpPr>
            <p:cNvPr id="37" name="Кольцо 36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8" name="Кольцо 37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9" name="Кольцо 38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Кольцо 39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1" name="Кольцо 40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2" name="Кольцо 41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4516" y="895780"/>
              <a:ext cx="906522" cy="960189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611253" y="4476270"/>
            <a:ext cx="8462267" cy="864096"/>
            <a:chOff x="539552" y="908720"/>
            <a:chExt cx="8462267" cy="864096"/>
          </a:xfrm>
        </p:grpSpPr>
        <p:sp>
          <p:nvSpPr>
            <p:cNvPr id="45" name="Кольцо 44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6" name="Кольцо 45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7" name="Кольцо 46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8" name="Кольцо 47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9" name="Кольцо 48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0" name="Кольцо 49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1" name="Рисунок 5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75838" y="908720"/>
              <a:ext cx="1325981" cy="864096"/>
            </a:xfrm>
            <a:prstGeom prst="rect">
              <a:avLst/>
            </a:prstGeom>
          </p:spPr>
        </p:pic>
      </p:grpSp>
      <p:grpSp>
        <p:nvGrpSpPr>
          <p:cNvPr id="52" name="Группа 51"/>
          <p:cNvGrpSpPr/>
          <p:nvPr/>
        </p:nvGrpSpPr>
        <p:grpSpPr>
          <a:xfrm>
            <a:off x="539552" y="5461994"/>
            <a:ext cx="8314417" cy="1061082"/>
            <a:chOff x="539552" y="742316"/>
            <a:chExt cx="8201752" cy="1061082"/>
          </a:xfrm>
        </p:grpSpPr>
        <p:sp>
          <p:nvSpPr>
            <p:cNvPr id="53" name="Кольцо 52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4" name="Кольцо 53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5" name="Кольцо 54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6" name="Кольцо 55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7" name="Кольцо 56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8" name="Кольцо 57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9" name="Рисунок 5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5148" y="742316"/>
              <a:ext cx="736156" cy="1061082"/>
            </a:xfrm>
            <a:prstGeom prst="rect">
              <a:avLst/>
            </a:prstGeom>
          </p:spPr>
        </p:pic>
      </p:grpSp>
      <p:sp>
        <p:nvSpPr>
          <p:cNvPr id="60" name="TextBox 59"/>
          <p:cNvSpPr txBox="1"/>
          <p:nvPr/>
        </p:nvSpPr>
        <p:spPr>
          <a:xfrm>
            <a:off x="611253" y="628681"/>
            <a:ext cx="3510898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Bookman Old Style" panose="02050604050505020204" pitchFamily="18" charset="0"/>
              </a:rPr>
              <a:t>Слова: </a:t>
            </a:r>
            <a:r>
              <a:rPr lang="ru-RU" sz="1200" dirty="0" smtClean="0">
                <a:latin typeface="Bookman Old Style" panose="02050604050505020204" pitchFamily="18" charset="0"/>
              </a:rPr>
              <a:t>внук, внучка, листва, бритва, врач</a:t>
            </a:r>
            <a:endParaRPr lang="ru-RU" sz="1200" dirty="0">
              <a:latin typeface="Bookman Old Style" panose="020506040505050202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97949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5107" y="259349"/>
            <a:ext cx="3105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Звук </a:t>
            </a:r>
            <a:r>
              <a:rPr lang="ru-RU" b="1" dirty="0" err="1" smtClean="0">
                <a:latin typeface="Bookman Old Style" panose="02050604050505020204" pitchFamily="18" charset="0"/>
              </a:rPr>
              <a:t>Вь</a:t>
            </a:r>
            <a:r>
              <a:rPr lang="ru-RU" b="1" dirty="0" smtClean="0">
                <a:latin typeface="Bookman Old Style" panose="02050604050505020204" pitchFamily="18" charset="0"/>
              </a:rPr>
              <a:t> </a:t>
            </a:r>
            <a:r>
              <a:rPr lang="ru-RU" b="1" dirty="0" smtClean="0">
                <a:latin typeface="Bookman Old Style" panose="02050604050505020204" pitchFamily="18" charset="0"/>
              </a:rPr>
              <a:t>в начале </a:t>
            </a:r>
            <a:r>
              <a:rPr lang="ru-RU" b="1" dirty="0" smtClean="0">
                <a:latin typeface="Bookman Old Style" panose="02050604050505020204" pitchFamily="18" charset="0"/>
              </a:rPr>
              <a:t>слова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528656" y="1008940"/>
            <a:ext cx="8289282" cy="2173118"/>
            <a:chOff x="539552" y="908720"/>
            <a:chExt cx="8289282" cy="2173118"/>
          </a:xfrm>
        </p:grpSpPr>
        <p:sp>
          <p:nvSpPr>
            <p:cNvPr id="5" name="Кольцо 4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3" name="Кольцо 22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4" name="Кольцо 23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Кольцо 24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6" name="Кольцо 25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7" name="Кольцо 26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5831" y="2122074"/>
              <a:ext cx="793003" cy="959764"/>
            </a:xfrm>
            <a:prstGeom prst="rect">
              <a:avLst/>
            </a:prstGeom>
          </p:spPr>
        </p:pic>
      </p:grpSp>
      <p:grpSp>
        <p:nvGrpSpPr>
          <p:cNvPr id="28" name="Группа 27"/>
          <p:cNvGrpSpPr/>
          <p:nvPr/>
        </p:nvGrpSpPr>
        <p:grpSpPr>
          <a:xfrm>
            <a:off x="528656" y="2211172"/>
            <a:ext cx="6912768" cy="864096"/>
            <a:chOff x="539552" y="908720"/>
            <a:chExt cx="6912768" cy="864096"/>
          </a:xfrm>
        </p:grpSpPr>
        <p:sp>
          <p:nvSpPr>
            <p:cNvPr id="29" name="Кольцо 28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0" name="Кольцо 29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1" name="Кольцо 30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2" name="Кольцо 31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3" name="Кольцо 32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4" name="Кольцо 33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572609" y="3187839"/>
            <a:ext cx="8245329" cy="1200286"/>
            <a:chOff x="539552" y="794647"/>
            <a:chExt cx="8245329" cy="1200286"/>
          </a:xfrm>
        </p:grpSpPr>
        <p:sp>
          <p:nvSpPr>
            <p:cNvPr id="37" name="Кольцо 36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8" name="Кольцо 37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9" name="Кольцо 38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Кольцо 39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1" name="Кольцо 40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2" name="Кольцо 41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3128" y="794647"/>
              <a:ext cx="801753" cy="1200286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611253" y="4476270"/>
            <a:ext cx="8206685" cy="864096"/>
            <a:chOff x="539552" y="908720"/>
            <a:chExt cx="8206685" cy="864096"/>
          </a:xfrm>
        </p:grpSpPr>
        <p:sp>
          <p:nvSpPr>
            <p:cNvPr id="45" name="Кольцо 44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6" name="Кольцо 45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7" name="Кольцо 46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8" name="Кольцо 47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9" name="Кольцо 48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0" name="Кольцо 49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1" name="Рисунок 5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1417" y="1088683"/>
              <a:ext cx="814820" cy="504169"/>
            </a:xfrm>
            <a:prstGeom prst="rect">
              <a:avLst/>
            </a:prstGeom>
          </p:spPr>
        </p:pic>
      </p:grpSp>
      <p:grpSp>
        <p:nvGrpSpPr>
          <p:cNvPr id="52" name="Группа 51"/>
          <p:cNvGrpSpPr/>
          <p:nvPr/>
        </p:nvGrpSpPr>
        <p:grpSpPr>
          <a:xfrm>
            <a:off x="539552" y="5568886"/>
            <a:ext cx="8306364" cy="983118"/>
            <a:chOff x="539552" y="849208"/>
            <a:chExt cx="8193809" cy="983118"/>
          </a:xfrm>
        </p:grpSpPr>
        <p:sp>
          <p:nvSpPr>
            <p:cNvPr id="53" name="Кольцо 52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4" name="Кольцо 53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5" name="Кольцо 54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6" name="Кольцо 55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7" name="Кольцо 56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8" name="Кольцо 57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9" name="Рисунок 58"/>
            <p:cNvPicPr>
              <a:picLocks noChangeAspect="1"/>
            </p:cNvPicPr>
            <p:nvPr/>
          </p:nvPicPr>
          <p:blipFill>
            <a:blip r:embed="rId5" cstate="print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0" b="100000" l="521" r="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6320" y="849208"/>
              <a:ext cx="697041" cy="983118"/>
            </a:xfrm>
            <a:prstGeom prst="rect">
              <a:avLst/>
            </a:prstGeom>
          </p:spPr>
        </p:pic>
      </p:grpSp>
      <p:sp>
        <p:nvSpPr>
          <p:cNvPr id="60" name="TextBox 59"/>
          <p:cNvSpPr txBox="1"/>
          <p:nvPr/>
        </p:nvSpPr>
        <p:spPr>
          <a:xfrm>
            <a:off x="611253" y="628681"/>
            <a:ext cx="547137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Bookman Old Style" panose="02050604050505020204" pitchFamily="18" charset="0"/>
              </a:rPr>
              <a:t>Слова: </a:t>
            </a:r>
            <a:r>
              <a:rPr lang="ru-RU" sz="1200" dirty="0" err="1" smtClean="0">
                <a:latin typeface="Bookman Old Style" panose="02050604050505020204" pitchFamily="18" charset="0"/>
              </a:rPr>
              <a:t>ви</a:t>
            </a:r>
            <a:r>
              <a:rPr lang="ru-RU" sz="1200" dirty="0" smtClean="0">
                <a:latin typeface="Bookman Old Style" panose="02050604050505020204" pitchFamily="18" charset="0"/>
              </a:rPr>
              <a:t>-</a:t>
            </a:r>
            <a:r>
              <a:rPr lang="ru-RU" sz="1200" dirty="0" err="1" smtClean="0">
                <a:latin typeface="Bookman Old Style" panose="02050604050505020204" pitchFamily="18" charset="0"/>
              </a:rPr>
              <a:t>ви</a:t>
            </a:r>
            <a:r>
              <a:rPr lang="ru-RU" sz="1200" dirty="0" smtClean="0">
                <a:latin typeface="Bookman Old Style" panose="02050604050505020204" pitchFamily="18" charset="0"/>
              </a:rPr>
              <a:t>-</a:t>
            </a:r>
            <a:r>
              <a:rPr lang="ru-RU" sz="1200" dirty="0" err="1" smtClean="0">
                <a:latin typeface="Bookman Old Style" panose="02050604050505020204" pitchFamily="18" charset="0"/>
              </a:rPr>
              <a:t>ви</a:t>
            </a:r>
            <a:r>
              <a:rPr lang="ru-RU" sz="1200" dirty="0" smtClean="0">
                <a:latin typeface="Bookman Old Style" panose="02050604050505020204" pitchFamily="18" charset="0"/>
              </a:rPr>
              <a:t>-Витя, …..викинг, …..витязь, …..визитка, …..вилка</a:t>
            </a:r>
            <a:endParaRPr lang="ru-RU" sz="1200" dirty="0">
              <a:latin typeface="Bookman Old Style" panose="020506040505050202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89883" y="986963"/>
            <a:ext cx="706437" cy="90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9709767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75107" y="259349"/>
            <a:ext cx="310533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Звук </a:t>
            </a:r>
            <a:r>
              <a:rPr lang="ru-RU" b="1" dirty="0" err="1" smtClean="0">
                <a:latin typeface="Bookman Old Style" panose="02050604050505020204" pitchFamily="18" charset="0"/>
              </a:rPr>
              <a:t>Вь</a:t>
            </a:r>
            <a:r>
              <a:rPr lang="ru-RU" b="1" dirty="0" smtClean="0">
                <a:latin typeface="Bookman Old Style" panose="02050604050505020204" pitchFamily="18" charset="0"/>
              </a:rPr>
              <a:t> </a:t>
            </a:r>
            <a:r>
              <a:rPr lang="ru-RU" b="1" dirty="0" smtClean="0">
                <a:latin typeface="Bookman Old Style" panose="02050604050505020204" pitchFamily="18" charset="0"/>
              </a:rPr>
              <a:t>в начале слова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528656" y="1008940"/>
            <a:ext cx="8276686" cy="2173118"/>
            <a:chOff x="539552" y="908720"/>
            <a:chExt cx="8276686" cy="2173118"/>
          </a:xfrm>
        </p:grpSpPr>
        <p:sp>
          <p:nvSpPr>
            <p:cNvPr id="5" name="Кольцо 4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3" name="Кольцо 22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4" name="Кольцо 23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Кольцо 24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6" name="Кольцо 25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7" name="Кольцо 26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8427" y="2122074"/>
              <a:ext cx="767811" cy="959764"/>
            </a:xfrm>
            <a:prstGeom prst="rect">
              <a:avLst/>
            </a:prstGeom>
          </p:spPr>
        </p:pic>
      </p:grpSp>
      <p:grpSp>
        <p:nvGrpSpPr>
          <p:cNvPr id="28" name="Группа 27"/>
          <p:cNvGrpSpPr/>
          <p:nvPr/>
        </p:nvGrpSpPr>
        <p:grpSpPr>
          <a:xfrm>
            <a:off x="528656" y="2211172"/>
            <a:ext cx="6912768" cy="864096"/>
            <a:chOff x="539552" y="908720"/>
            <a:chExt cx="6912768" cy="864096"/>
          </a:xfrm>
        </p:grpSpPr>
        <p:sp>
          <p:nvSpPr>
            <p:cNvPr id="29" name="Кольцо 28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0" name="Кольцо 29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1" name="Кольцо 30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2" name="Кольцо 31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3" name="Кольцо 32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4" name="Кольцо 33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36" name="Группа 35"/>
          <p:cNvGrpSpPr/>
          <p:nvPr/>
        </p:nvGrpSpPr>
        <p:grpSpPr>
          <a:xfrm>
            <a:off x="572609" y="3301912"/>
            <a:ext cx="8245329" cy="968758"/>
            <a:chOff x="539552" y="908720"/>
            <a:chExt cx="8245329" cy="968758"/>
          </a:xfrm>
        </p:grpSpPr>
        <p:sp>
          <p:nvSpPr>
            <p:cNvPr id="37" name="Кольцо 36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8" name="Кольцо 37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9" name="Кольцо 38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Кольцо 39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1" name="Кольцо 40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2" name="Кольцо 41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3128" y="912102"/>
              <a:ext cx="801753" cy="965376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611253" y="4476270"/>
            <a:ext cx="8196174" cy="864096"/>
            <a:chOff x="539552" y="908720"/>
            <a:chExt cx="8196174" cy="864096"/>
          </a:xfrm>
        </p:grpSpPr>
        <p:sp>
          <p:nvSpPr>
            <p:cNvPr id="45" name="Кольцо 44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6" name="Кольцо 45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7" name="Кольцо 46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8" name="Кольцо 47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9" name="Кольцо 48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0" name="Кольцо 49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1" name="Рисунок 5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41928" y="1088683"/>
              <a:ext cx="793798" cy="504169"/>
            </a:xfrm>
            <a:prstGeom prst="rect">
              <a:avLst/>
            </a:prstGeom>
          </p:spPr>
        </p:pic>
      </p:grpSp>
      <p:grpSp>
        <p:nvGrpSpPr>
          <p:cNvPr id="52" name="Группа 51"/>
          <p:cNvGrpSpPr/>
          <p:nvPr/>
        </p:nvGrpSpPr>
        <p:grpSpPr>
          <a:xfrm>
            <a:off x="539552" y="5623628"/>
            <a:ext cx="8479929" cy="873634"/>
            <a:chOff x="539552" y="903950"/>
            <a:chExt cx="8365022" cy="873634"/>
          </a:xfrm>
        </p:grpSpPr>
        <p:sp>
          <p:nvSpPr>
            <p:cNvPr id="53" name="Кольцо 52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4" name="Кольцо 53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5" name="Кольцо 54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6" name="Кольцо 55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7" name="Кольцо 56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8" name="Кольцо 57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9" name="Рисунок 5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07533" y="903950"/>
              <a:ext cx="697041" cy="873634"/>
            </a:xfrm>
            <a:prstGeom prst="rect">
              <a:avLst/>
            </a:prstGeom>
          </p:spPr>
        </p:pic>
      </p:grpSp>
      <p:sp>
        <p:nvSpPr>
          <p:cNvPr id="60" name="TextBox 59"/>
          <p:cNvSpPr txBox="1"/>
          <p:nvPr/>
        </p:nvSpPr>
        <p:spPr>
          <a:xfrm>
            <a:off x="619154" y="628681"/>
            <a:ext cx="567014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Bookman Old Style" panose="02050604050505020204" pitchFamily="18" charset="0"/>
              </a:rPr>
              <a:t>Слова: </a:t>
            </a:r>
            <a:r>
              <a:rPr lang="ru-RU" sz="1200" dirty="0" err="1" smtClean="0">
                <a:latin typeface="Bookman Old Style" panose="02050604050505020204" pitchFamily="18" charset="0"/>
              </a:rPr>
              <a:t>ве</a:t>
            </a:r>
            <a:r>
              <a:rPr lang="ru-RU" sz="1200" dirty="0" smtClean="0">
                <a:latin typeface="Bookman Old Style" panose="02050604050505020204" pitchFamily="18" charset="0"/>
              </a:rPr>
              <a:t>-</a:t>
            </a:r>
            <a:r>
              <a:rPr lang="ru-RU" sz="1200" dirty="0" err="1" smtClean="0">
                <a:latin typeface="Bookman Old Style" panose="02050604050505020204" pitchFamily="18" charset="0"/>
              </a:rPr>
              <a:t>ве</a:t>
            </a:r>
            <a:r>
              <a:rPr lang="ru-RU" sz="1200" dirty="0" smtClean="0">
                <a:latin typeface="Bookman Old Style" panose="02050604050505020204" pitchFamily="18" charset="0"/>
              </a:rPr>
              <a:t>-</a:t>
            </a:r>
            <a:r>
              <a:rPr lang="ru-RU" sz="1200" dirty="0" err="1" smtClean="0">
                <a:latin typeface="Bookman Old Style" panose="02050604050505020204" pitchFamily="18" charset="0"/>
              </a:rPr>
              <a:t>ве</a:t>
            </a:r>
            <a:r>
              <a:rPr lang="ru-RU" sz="1200" dirty="0" smtClean="0">
                <a:latin typeface="Bookman Old Style" panose="02050604050505020204" pitchFamily="18" charset="0"/>
              </a:rPr>
              <a:t>-веки, …..верба, …..вечер, …..веер, …..</a:t>
            </a:r>
            <a:r>
              <a:rPr lang="ru-RU" sz="1200" dirty="0" err="1" smtClean="0">
                <a:latin typeface="Bookman Old Style" panose="02050604050505020204" pitchFamily="18" charset="0"/>
              </a:rPr>
              <a:t>вё-вё-вё</a:t>
            </a:r>
            <a:r>
              <a:rPr lang="ru-RU" sz="1200" dirty="0" smtClean="0">
                <a:latin typeface="Bookman Old Style" panose="02050604050505020204" pitchFamily="18" charset="0"/>
              </a:rPr>
              <a:t> -вёдра</a:t>
            </a:r>
            <a:endParaRPr lang="ru-RU" sz="1200" dirty="0">
              <a:latin typeface="Bookman Old Style" panose="020506040505050202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826"/>
          <a:stretch/>
        </p:blipFill>
        <p:spPr bwMode="auto">
          <a:xfrm>
            <a:off x="7989883" y="1191119"/>
            <a:ext cx="706437" cy="4306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1" name="Рисунок 6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6575" y="5607017"/>
            <a:ext cx="706616" cy="873634"/>
          </a:xfrm>
          <a:prstGeom prst="rect">
            <a:avLst/>
          </a:prstGeom>
        </p:spPr>
      </p:pic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841616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16411" y="259349"/>
            <a:ext cx="3422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Звук </a:t>
            </a:r>
            <a:r>
              <a:rPr lang="ru-RU" b="1" dirty="0" err="1" smtClean="0">
                <a:latin typeface="Bookman Old Style" panose="02050604050505020204" pitchFamily="18" charset="0"/>
              </a:rPr>
              <a:t>Вь</a:t>
            </a:r>
            <a:r>
              <a:rPr lang="ru-RU" b="1" dirty="0" smtClean="0">
                <a:latin typeface="Bookman Old Style" panose="02050604050505020204" pitchFamily="18" charset="0"/>
              </a:rPr>
              <a:t> </a:t>
            </a:r>
            <a:r>
              <a:rPr lang="ru-RU" b="1" dirty="0" smtClean="0">
                <a:latin typeface="Bookman Old Style" panose="02050604050505020204" pitchFamily="18" charset="0"/>
              </a:rPr>
              <a:t>в середине слова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528656" y="888387"/>
            <a:ext cx="8270630" cy="1105201"/>
            <a:chOff x="539552" y="788167"/>
            <a:chExt cx="8270630" cy="1105201"/>
          </a:xfrm>
        </p:grpSpPr>
        <p:sp>
          <p:nvSpPr>
            <p:cNvPr id="5" name="Кольцо 4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3" name="Кольцо 22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4" name="Кольцо 23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Кольцо 24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6" name="Кольцо 25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7" name="Кольцо 26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5378" y="788167"/>
              <a:ext cx="854804" cy="1105201"/>
            </a:xfrm>
            <a:prstGeom prst="rect">
              <a:avLst/>
            </a:prstGeom>
          </p:spPr>
        </p:pic>
      </p:grpSp>
      <p:grpSp>
        <p:nvGrpSpPr>
          <p:cNvPr id="28" name="Группа 27"/>
          <p:cNvGrpSpPr/>
          <p:nvPr/>
        </p:nvGrpSpPr>
        <p:grpSpPr>
          <a:xfrm>
            <a:off x="528656" y="2208765"/>
            <a:ext cx="8286716" cy="866503"/>
            <a:chOff x="539552" y="906313"/>
            <a:chExt cx="8286716" cy="866503"/>
          </a:xfrm>
        </p:grpSpPr>
        <p:sp>
          <p:nvSpPr>
            <p:cNvPr id="29" name="Кольцо 28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0" name="Кольцо 29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1" name="Кольцо 30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2" name="Кольцо 31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3" name="Кольцо 32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4" name="Кольцо 33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35" name="Рисунок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6293" y="906313"/>
              <a:ext cx="869975" cy="700580"/>
            </a:xfrm>
            <a:prstGeom prst="rect">
              <a:avLst/>
            </a:prstGeom>
          </p:spPr>
        </p:pic>
      </p:grpSp>
      <p:grpSp>
        <p:nvGrpSpPr>
          <p:cNvPr id="36" name="Группа 35"/>
          <p:cNvGrpSpPr/>
          <p:nvPr/>
        </p:nvGrpSpPr>
        <p:grpSpPr>
          <a:xfrm>
            <a:off x="572609" y="3301912"/>
            <a:ext cx="8364575" cy="864096"/>
            <a:chOff x="539552" y="908720"/>
            <a:chExt cx="8364575" cy="864096"/>
          </a:xfrm>
        </p:grpSpPr>
        <p:sp>
          <p:nvSpPr>
            <p:cNvPr id="37" name="Кольцо 36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8" name="Кольцо 37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9" name="Кольцо 38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Кольцо 39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1" name="Кольцо 40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2" name="Кольцо 41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52918" y="979513"/>
              <a:ext cx="1051209" cy="675997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611253" y="4476270"/>
            <a:ext cx="8204119" cy="864096"/>
            <a:chOff x="539552" y="908720"/>
            <a:chExt cx="8204119" cy="864096"/>
          </a:xfrm>
        </p:grpSpPr>
        <p:sp>
          <p:nvSpPr>
            <p:cNvPr id="45" name="Кольцо 44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6" name="Кольцо 45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7" name="Кольцо 46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8" name="Кольцо 47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9" name="Кольцо 48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0" name="Кольцо 49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1" name="Рисунок 5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4664" y="925570"/>
              <a:ext cx="739007" cy="739007"/>
            </a:xfrm>
            <a:prstGeom prst="rect">
              <a:avLst/>
            </a:prstGeom>
          </p:spPr>
        </p:pic>
      </p:grpSp>
      <p:grpSp>
        <p:nvGrpSpPr>
          <p:cNvPr id="52" name="Группа 51"/>
          <p:cNvGrpSpPr/>
          <p:nvPr/>
        </p:nvGrpSpPr>
        <p:grpSpPr>
          <a:xfrm>
            <a:off x="539552" y="5569585"/>
            <a:ext cx="8374367" cy="922909"/>
            <a:chOff x="539552" y="849907"/>
            <a:chExt cx="8260891" cy="922909"/>
          </a:xfrm>
        </p:grpSpPr>
        <p:sp>
          <p:nvSpPr>
            <p:cNvPr id="53" name="Кольцо 52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4" name="Кольцо 53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5" name="Кольцо 54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6" name="Кольцо 55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7" name="Кольцо 56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8" name="Кольцо 57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9" name="Рисунок 5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74238" y="849907"/>
              <a:ext cx="826205" cy="837554"/>
            </a:xfrm>
            <a:prstGeom prst="rect">
              <a:avLst/>
            </a:prstGeom>
          </p:spPr>
        </p:pic>
      </p:grpSp>
      <p:sp>
        <p:nvSpPr>
          <p:cNvPr id="60" name="TextBox 59"/>
          <p:cNvSpPr txBox="1"/>
          <p:nvPr/>
        </p:nvSpPr>
        <p:spPr>
          <a:xfrm>
            <a:off x="572608" y="628681"/>
            <a:ext cx="435087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Bookman Old Style" panose="02050604050505020204" pitchFamily="18" charset="0"/>
              </a:rPr>
              <a:t>Слова: </a:t>
            </a:r>
            <a:r>
              <a:rPr lang="ru-RU" sz="1200" dirty="0" err="1" smtClean="0">
                <a:latin typeface="Bookman Old Style" panose="02050604050505020204" pitchFamily="18" charset="0"/>
              </a:rPr>
              <a:t>Вовик</a:t>
            </a:r>
            <a:r>
              <a:rPr lang="ru-RU" sz="1200" dirty="0" smtClean="0">
                <a:latin typeface="Bookman Old Style" panose="02050604050505020204" pitchFamily="18" charset="0"/>
              </a:rPr>
              <a:t>, травинка, увязнуть, занавеска, увижу</a:t>
            </a:r>
            <a:endParaRPr lang="ru-RU" sz="1200" dirty="0">
              <a:latin typeface="Bookman Old Style" panose="020506040505050202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4093096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16411" y="259349"/>
            <a:ext cx="342273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Звук </a:t>
            </a:r>
            <a:r>
              <a:rPr lang="ru-RU" b="1" dirty="0" err="1" smtClean="0">
                <a:latin typeface="Bookman Old Style" panose="02050604050505020204" pitchFamily="18" charset="0"/>
              </a:rPr>
              <a:t>Вь</a:t>
            </a:r>
            <a:r>
              <a:rPr lang="ru-RU" b="1" dirty="0" smtClean="0">
                <a:latin typeface="Bookman Old Style" panose="02050604050505020204" pitchFamily="18" charset="0"/>
              </a:rPr>
              <a:t> </a:t>
            </a:r>
            <a:r>
              <a:rPr lang="ru-RU" b="1" dirty="0" smtClean="0">
                <a:latin typeface="Bookman Old Style" panose="02050604050505020204" pitchFamily="18" charset="0"/>
              </a:rPr>
              <a:t>в середине слова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528656" y="1008940"/>
            <a:ext cx="8270630" cy="864096"/>
            <a:chOff x="539552" y="908720"/>
            <a:chExt cx="8270630" cy="864096"/>
          </a:xfrm>
        </p:grpSpPr>
        <p:sp>
          <p:nvSpPr>
            <p:cNvPr id="5" name="Кольцо 4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3" name="Кольцо 22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4" name="Кольцо 23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Кольцо 24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6" name="Кольцо 25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7" name="Кольцо 26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6" name="Рисунок 5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5378" y="1002853"/>
              <a:ext cx="854804" cy="675829"/>
            </a:xfrm>
            <a:prstGeom prst="rect">
              <a:avLst/>
            </a:prstGeom>
          </p:spPr>
        </p:pic>
      </p:grpSp>
      <p:grpSp>
        <p:nvGrpSpPr>
          <p:cNvPr id="28" name="Группа 27"/>
          <p:cNvGrpSpPr/>
          <p:nvPr/>
        </p:nvGrpSpPr>
        <p:grpSpPr>
          <a:xfrm>
            <a:off x="528656" y="2211172"/>
            <a:ext cx="8286716" cy="864096"/>
            <a:chOff x="539552" y="908720"/>
            <a:chExt cx="8286716" cy="864096"/>
          </a:xfrm>
        </p:grpSpPr>
        <p:sp>
          <p:nvSpPr>
            <p:cNvPr id="29" name="Кольцо 28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0" name="Кольцо 29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1" name="Кольцо 30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2" name="Кольцо 31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3" name="Кольцо 32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4" name="Кольцо 33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35" name="Рисунок 3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56293" y="982470"/>
              <a:ext cx="869975" cy="548265"/>
            </a:xfrm>
            <a:prstGeom prst="rect">
              <a:avLst/>
            </a:prstGeom>
          </p:spPr>
        </p:pic>
      </p:grpSp>
      <p:grpSp>
        <p:nvGrpSpPr>
          <p:cNvPr id="36" name="Группа 35"/>
          <p:cNvGrpSpPr/>
          <p:nvPr/>
        </p:nvGrpSpPr>
        <p:grpSpPr>
          <a:xfrm>
            <a:off x="572609" y="3301912"/>
            <a:ext cx="8175617" cy="864096"/>
            <a:chOff x="539552" y="908720"/>
            <a:chExt cx="8175617" cy="864096"/>
          </a:xfrm>
        </p:grpSpPr>
        <p:sp>
          <p:nvSpPr>
            <p:cNvPr id="37" name="Кольцо 36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8" name="Кольцо 37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9" name="Кольцо 38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Кольцо 39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1" name="Кольцо 40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2" name="Кольцо 41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1876" y="979513"/>
              <a:ext cx="673293" cy="675997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611253" y="4476270"/>
            <a:ext cx="8111743" cy="864096"/>
            <a:chOff x="539552" y="908720"/>
            <a:chExt cx="8111743" cy="864096"/>
          </a:xfrm>
        </p:grpSpPr>
        <p:sp>
          <p:nvSpPr>
            <p:cNvPr id="45" name="Кольцо 44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6" name="Кольцо 45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7" name="Кольцо 46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8" name="Кольцо 47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9" name="Кольцо 48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0" name="Кольцо 49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1" name="Рисунок 50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97040" y="925570"/>
              <a:ext cx="554255" cy="739007"/>
            </a:xfrm>
            <a:prstGeom prst="rect">
              <a:avLst/>
            </a:prstGeom>
          </p:spPr>
        </p:pic>
      </p:grpSp>
      <p:grpSp>
        <p:nvGrpSpPr>
          <p:cNvPr id="52" name="Группа 51"/>
          <p:cNvGrpSpPr/>
          <p:nvPr/>
        </p:nvGrpSpPr>
        <p:grpSpPr>
          <a:xfrm>
            <a:off x="539552" y="5628398"/>
            <a:ext cx="8374367" cy="864096"/>
            <a:chOff x="539552" y="908720"/>
            <a:chExt cx="8260891" cy="864096"/>
          </a:xfrm>
        </p:grpSpPr>
        <p:sp>
          <p:nvSpPr>
            <p:cNvPr id="53" name="Кольцо 52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4" name="Кольцо 53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5" name="Кольцо 54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6" name="Кольцо 55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7" name="Кольцо 56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8" name="Кольцо 57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9" name="Рисунок 58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74238" y="992601"/>
              <a:ext cx="826205" cy="552165"/>
            </a:xfrm>
            <a:prstGeom prst="rect">
              <a:avLst/>
            </a:prstGeom>
          </p:spPr>
        </p:pic>
      </p:grpSp>
      <p:sp>
        <p:nvSpPr>
          <p:cNvPr id="60" name="TextBox 59"/>
          <p:cNvSpPr txBox="1"/>
          <p:nvPr/>
        </p:nvSpPr>
        <p:spPr>
          <a:xfrm>
            <a:off x="528656" y="628681"/>
            <a:ext cx="41264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Bookman Old Style" panose="02050604050505020204" pitchFamily="18" charset="0"/>
              </a:rPr>
              <a:t>Слова: </a:t>
            </a:r>
            <a:r>
              <a:rPr lang="ru-RU" sz="1200" dirty="0" smtClean="0">
                <a:latin typeface="Bookman Old Style" panose="02050604050505020204" pitchFamily="18" charset="0"/>
              </a:rPr>
              <a:t>повесть, занавес, деревья, ковёр, отвёртка</a:t>
            </a:r>
            <a:endParaRPr lang="ru-RU" sz="1200" dirty="0">
              <a:latin typeface="Bookman Old Style" panose="020506040505050202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311912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681298" y="259349"/>
            <a:ext cx="58929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b="1" dirty="0" smtClean="0">
                <a:latin typeface="Bookman Old Style" panose="02050604050505020204" pitchFamily="18" charset="0"/>
              </a:rPr>
              <a:t>Звук </a:t>
            </a:r>
            <a:r>
              <a:rPr lang="ru-RU" b="1" dirty="0" err="1" smtClean="0">
                <a:latin typeface="Bookman Old Style" panose="02050604050505020204" pitchFamily="18" charset="0"/>
              </a:rPr>
              <a:t>Вь</a:t>
            </a:r>
            <a:r>
              <a:rPr lang="ru-RU" b="1" dirty="0">
                <a:latin typeface="Bookman Old Style" panose="02050604050505020204" pitchFamily="18" charset="0"/>
              </a:rPr>
              <a:t> стечение согласных звуков в словах</a:t>
            </a:r>
            <a:endParaRPr lang="ru-RU" b="1" dirty="0">
              <a:latin typeface="Bookman Old Style" panose="02050604050505020204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528656" y="1008940"/>
            <a:ext cx="6912768" cy="864096"/>
            <a:chOff x="539552" y="908720"/>
            <a:chExt cx="6912768" cy="864096"/>
          </a:xfrm>
        </p:grpSpPr>
        <p:sp>
          <p:nvSpPr>
            <p:cNvPr id="5" name="Кольцо 4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3" name="Кольцо 22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4" name="Кольцо 23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5" name="Кольцо 24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6" name="Кольцо 25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27" name="Кольцо 26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528656" y="2211172"/>
            <a:ext cx="8414087" cy="864096"/>
            <a:chOff x="539552" y="908720"/>
            <a:chExt cx="8414087" cy="864096"/>
          </a:xfrm>
        </p:grpSpPr>
        <p:sp>
          <p:nvSpPr>
            <p:cNvPr id="29" name="Кольцо 28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0" name="Кольцо 29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1" name="Кольцо 30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2" name="Кольцо 31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3" name="Кольцо 32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4" name="Кольцо 33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35" name="Рисунок 3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9968" y="908720"/>
              <a:ext cx="963671" cy="816230"/>
            </a:xfrm>
            <a:prstGeom prst="rect">
              <a:avLst/>
            </a:prstGeom>
          </p:spPr>
        </p:pic>
      </p:grpSp>
      <p:grpSp>
        <p:nvGrpSpPr>
          <p:cNvPr id="36" name="Группа 35"/>
          <p:cNvGrpSpPr/>
          <p:nvPr/>
        </p:nvGrpSpPr>
        <p:grpSpPr>
          <a:xfrm>
            <a:off x="572609" y="3144057"/>
            <a:ext cx="8268786" cy="1021951"/>
            <a:chOff x="539552" y="750865"/>
            <a:chExt cx="8268786" cy="1021951"/>
          </a:xfrm>
        </p:grpSpPr>
        <p:sp>
          <p:nvSpPr>
            <p:cNvPr id="37" name="Кольцо 36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8" name="Кольцо 37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39" name="Кольцо 38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0" name="Кольцо 39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1" name="Кольцо 40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2" name="Кольцо 41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43" name="Рисунок 4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41876" y="750865"/>
              <a:ext cx="766462" cy="1021951"/>
            </a:xfrm>
            <a:prstGeom prst="rect">
              <a:avLst/>
            </a:prstGeom>
          </p:spPr>
        </p:pic>
      </p:grpSp>
      <p:grpSp>
        <p:nvGrpSpPr>
          <p:cNvPr id="44" name="Группа 43"/>
          <p:cNvGrpSpPr/>
          <p:nvPr/>
        </p:nvGrpSpPr>
        <p:grpSpPr>
          <a:xfrm>
            <a:off x="611253" y="4476270"/>
            <a:ext cx="8313290" cy="864096"/>
            <a:chOff x="539552" y="908720"/>
            <a:chExt cx="8313290" cy="864096"/>
          </a:xfrm>
        </p:grpSpPr>
        <p:sp>
          <p:nvSpPr>
            <p:cNvPr id="45" name="Кольцо 44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6" name="Кольцо 45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7" name="Кольцо 46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8" name="Кольцо 47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49" name="Кольцо 48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0" name="Кольцо 49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1" name="Рисунок 5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07371" y="908720"/>
              <a:ext cx="945471" cy="675027"/>
            </a:xfrm>
            <a:prstGeom prst="rect">
              <a:avLst/>
            </a:prstGeom>
          </p:spPr>
        </p:pic>
      </p:grpSp>
      <p:grpSp>
        <p:nvGrpSpPr>
          <p:cNvPr id="52" name="Группа 51"/>
          <p:cNvGrpSpPr/>
          <p:nvPr/>
        </p:nvGrpSpPr>
        <p:grpSpPr>
          <a:xfrm>
            <a:off x="539552" y="5589240"/>
            <a:ext cx="8480852" cy="903254"/>
            <a:chOff x="539552" y="869562"/>
            <a:chExt cx="8365933" cy="903254"/>
          </a:xfrm>
        </p:grpSpPr>
        <p:sp>
          <p:nvSpPr>
            <p:cNvPr id="53" name="Кольцо 52"/>
            <p:cNvSpPr/>
            <p:nvPr/>
          </p:nvSpPr>
          <p:spPr>
            <a:xfrm>
              <a:off x="539552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4" name="Кольцо 53"/>
            <p:cNvSpPr/>
            <p:nvPr/>
          </p:nvSpPr>
          <p:spPr>
            <a:xfrm>
              <a:off x="543609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5" name="Кольцо 54"/>
            <p:cNvSpPr/>
            <p:nvPr/>
          </p:nvSpPr>
          <p:spPr>
            <a:xfrm>
              <a:off x="419572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6" name="Кольцо 55"/>
            <p:cNvSpPr/>
            <p:nvPr/>
          </p:nvSpPr>
          <p:spPr>
            <a:xfrm>
              <a:off x="2915816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7" name="Кольцо 56"/>
            <p:cNvSpPr/>
            <p:nvPr/>
          </p:nvSpPr>
          <p:spPr>
            <a:xfrm>
              <a:off x="1708448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sp>
          <p:nvSpPr>
            <p:cNvPr id="58" name="Кольцо 57"/>
            <p:cNvSpPr/>
            <p:nvPr/>
          </p:nvSpPr>
          <p:spPr>
            <a:xfrm>
              <a:off x="6588224" y="908720"/>
              <a:ext cx="864096" cy="864096"/>
            </a:xfrm>
            <a:prstGeom prst="donut">
              <a:avLst/>
            </a:prstGeom>
          </p:spPr>
          <p:style>
            <a:lnRef idx="1">
              <a:schemeClr val="dk1"/>
            </a:lnRef>
            <a:fillRef idx="2">
              <a:schemeClr val="dk1"/>
            </a:fillRef>
            <a:effectRef idx="1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>
                <a:solidFill>
                  <a:schemeClr val="tx1"/>
                </a:solidFill>
              </a:endParaRPr>
            </a:p>
          </p:txBody>
        </p:sp>
        <p:pic>
          <p:nvPicPr>
            <p:cNvPr id="59" name="Рисунок 5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783703" y="869562"/>
              <a:ext cx="1121782" cy="864095"/>
            </a:xfrm>
            <a:prstGeom prst="rect">
              <a:avLst/>
            </a:prstGeom>
          </p:spPr>
        </p:pic>
      </p:grpSp>
      <p:sp>
        <p:nvSpPr>
          <p:cNvPr id="60" name="TextBox 59"/>
          <p:cNvSpPr txBox="1"/>
          <p:nvPr/>
        </p:nvSpPr>
        <p:spPr>
          <a:xfrm>
            <a:off x="528656" y="628681"/>
            <a:ext cx="394851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>
                <a:latin typeface="Bookman Old Style" panose="02050604050505020204" pitchFamily="18" charset="0"/>
              </a:rPr>
              <a:t>Слова: </a:t>
            </a:r>
            <a:r>
              <a:rPr lang="ru-RU" sz="1200" dirty="0" smtClean="0">
                <a:latin typeface="Bookman Old Style" panose="02050604050505020204" pitchFamily="18" charset="0"/>
              </a:rPr>
              <a:t>внизу, свинья, коврик, свирель, деревня</a:t>
            </a:r>
            <a:endParaRPr lang="ru-RU" sz="1200" dirty="0">
              <a:latin typeface="Bookman Old Style" panose="02050604050505020204" pitchFamily="18" charset="0"/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ru-RU" smtClean="0"/>
              <a:t>учитель-логопед Кислова Е.К.</a:t>
            </a:r>
            <a:endParaRPr lang="ru-RU"/>
          </a:p>
        </p:txBody>
      </p:sp>
      <p:sp>
        <p:nvSpPr>
          <p:cNvPr id="4" name="Стрелка вниз 3"/>
          <p:cNvSpPr/>
          <p:nvPr/>
        </p:nvSpPr>
        <p:spPr>
          <a:xfrm>
            <a:off x="8074933" y="1008940"/>
            <a:ext cx="648063" cy="864096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958447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280</TotalTime>
  <Words>668</Words>
  <Application>Microsoft Office PowerPoint</Application>
  <PresentationFormat>Экран (4:3)</PresentationFormat>
  <Paragraphs>232</Paragraphs>
  <Slides>35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Эдуард Кислов</dc:creator>
  <cp:lastModifiedBy>Эдуард Кислов</cp:lastModifiedBy>
  <cp:revision>19</cp:revision>
  <dcterms:created xsi:type="dcterms:W3CDTF">2021-09-20T09:06:53Z</dcterms:created>
  <dcterms:modified xsi:type="dcterms:W3CDTF">2021-10-04T10:19:40Z</dcterms:modified>
</cp:coreProperties>
</file>