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3" r:id="rId1"/>
    <p:sldMasterId id="2147484274" r:id="rId2"/>
  </p:sldMasterIdLst>
  <p:sldIdLst>
    <p:sldId id="289" r:id="rId3"/>
    <p:sldId id="257" r:id="rId4"/>
    <p:sldId id="279" r:id="rId5"/>
    <p:sldId id="280" r:id="rId6"/>
    <p:sldId id="281" r:id="rId7"/>
    <p:sldId id="272" r:id="rId8"/>
    <p:sldId id="268" r:id="rId9"/>
    <p:sldId id="285" r:id="rId10"/>
    <p:sldId id="295" r:id="rId11"/>
    <p:sldId id="296" r:id="rId12"/>
    <p:sldId id="297" r:id="rId13"/>
    <p:sldId id="286" r:id="rId1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14" y="-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5529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530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5530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5530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0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1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531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55312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85A5ADA-EE4F-481F-A825-A6EF85ED99F9}" type="datetimeFigureOut">
              <a:rPr lang="ru-RU"/>
              <a:pPr/>
              <a:t>01.12.2017</a:t>
            </a:fld>
            <a:endParaRPr lang="ru-RU"/>
          </a:p>
        </p:txBody>
      </p:sp>
      <p:sp>
        <p:nvSpPr>
          <p:cNvPr id="55313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5314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3405CFE-3CDC-4E01-B03A-C8CF63F3E18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531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531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2109BC-E590-4FEB-90DA-8A162BC4773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81345FB-D5AF-46CA-8ABA-C6F1824DD8B8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98B3C2-9408-4A43-8F4B-11D9B3B9019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BB158B77-1768-4C83-BA76-75E865BC0AAB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410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1981200"/>
            <a:ext cx="54102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CFD5C6-AFD4-42AC-B45D-ADC9FD486CF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F7422967-6CCC-43A3-BD2F-1ED5AF9E5704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3B59C4-1A3D-4CCF-AA3A-F77AE84784A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48BD9D4-CD8D-489B-9793-8E43DEA62652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404764-5E45-4825-ADA8-451164940E4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D5B8285-C13E-4E45-97B2-91A61E58B3C5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6E44AA-6106-4066-80DF-359C7B4AB3B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5A73DF-1E64-4BD8-B460-4AF4392863DB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32B8FC-BBD2-4838-BBC3-71552BDA716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01F0B43-A96C-40BD-B78C-3164E07D564D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C379F0-4D20-454C-AEA5-92C36B83E6E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2F2998A-E532-40E9-9F60-8D1CFBF045C2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27984C-845D-49FE-B32E-C3F0EEB6264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1240543-DE5A-45A9-8E97-C1EEDDC57349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4102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77200" cy="54102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369916-261A-4763-A915-01257308B77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4E46C47-66B7-489A-A2F3-50D31EF7D916}" type="datetimeFigureOut">
              <a:rPr lang="ru-RU"/>
              <a:pPr/>
              <a:t>01.12.2017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FF3B3-94B3-4B77-B597-313967A005A1}" type="datetimeFigureOut">
              <a:rPr lang="ru-RU"/>
              <a:pPr>
                <a:defRPr/>
              </a:pPr>
              <a:t>01.12.2017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6BE5F-6951-443D-815D-0AB27D4908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6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6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17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DEB39-63BB-429A-99ED-3E38E0C27818}" type="datetimeFigureOut">
              <a:rPr lang="ru-RU"/>
              <a:pPr>
                <a:defRPr/>
              </a:pPr>
              <a:t>01.12.2017</a:t>
            </a:fld>
            <a:endParaRPr lang="ru-RU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5B3B-2FD0-4F19-831C-F7DF8C13B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6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6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C4340-240A-4A8B-8468-CE1F88F35897}" type="datetimeFigureOut">
              <a:rPr lang="ru-RU"/>
              <a:pPr>
                <a:defRPr/>
              </a:pPr>
              <a:t>01.12.2017</a:t>
            </a:fld>
            <a:endParaRPr lang="ru-RU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0C696-F865-49F9-9812-DD1336E2C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4B2DB453-C0F1-4A70-89F0-CCF1284204E3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0" y="0"/>
            <a:ext cx="12192000" cy="546100"/>
            <a:chOff x="0" y="0"/>
            <a:chExt cx="5760" cy="344"/>
          </a:xfrm>
        </p:grpSpPr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427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427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428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428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428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5428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428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428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E8B79ABF-A06D-4E08-955F-D43566A9BA13}" type="datetimeFigureOut">
              <a:rPr lang="ru-RU"/>
              <a:pPr/>
              <a:t>01.12.2017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277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0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9CA6FB-5AFE-4C1B-B0A1-3F7774D5DC82}" type="datetimeFigureOut">
              <a:rPr lang="ru-RU"/>
              <a:pPr>
                <a:defRPr/>
              </a:pPr>
              <a:t>01.12.2017</a:t>
            </a:fld>
            <a:endParaRPr lang="ru-RU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AA53C818-8725-4F61-BC07-543129D5E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2625" y="677863"/>
            <a:ext cx="10348913" cy="1487487"/>
          </a:xfrm>
        </p:spPr>
        <p:txBody>
          <a:bodyPr anchor="t">
            <a:normAutofit/>
          </a:bodyPr>
          <a:lstStyle/>
          <a:p>
            <a:pPr algn="ctr"/>
            <a: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Фотоотчёт по образовательной деятельности, лексическая тема «Ателье»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090636" y="2617196"/>
            <a:ext cx="3881437" cy="38814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65250" y="709613"/>
            <a:ext cx="7123113" cy="1965325"/>
          </a:xfrm>
        </p:spPr>
        <p:txBody>
          <a:bodyPr anchor="t"/>
          <a:lstStyle/>
          <a:p>
            <a:r>
              <a:rPr lang="ru-RU" sz="3600" b="1" i="1" u="sng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Сроки:</a:t>
            </a:r>
            <a:r>
              <a:rPr lang="ru-RU" sz="3600" b="1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30.01.-03.02.</a:t>
            </a:r>
            <a: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2017 года.</a:t>
            </a:r>
            <a:b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u="sng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Участники: </a:t>
            </a:r>
            <a:br>
              <a:rPr lang="ru-RU" sz="3600" b="1" i="1" u="sng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дети 5-6 лет (13 группа), педагоги, родители.</a:t>
            </a:r>
            <a:b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Текст 2"/>
          <p:cNvSpPr>
            <a:spLocks noGrp="1"/>
          </p:cNvSpPr>
          <p:nvPr>
            <p:ph type="body" idx="4294967295"/>
          </p:nvPr>
        </p:nvSpPr>
        <p:spPr>
          <a:xfrm>
            <a:off x="887413" y="3052763"/>
            <a:ext cx="9798050" cy="27400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800" b="1" i="1" u="sng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Составители: 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Корнийчук Татьяна Николаевна, воспитатель 1КК,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Головко Галина Васильевна, учитель-логопед 1 КК.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b="1" i="1" u="sng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Образовательные области: </a:t>
            </a:r>
            <a:r>
              <a:rPr lang="ru-RU" sz="28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познавательное и речевое развитие, художественно-эстетическое развитие, социально-коммуникативное развитие.</a:t>
            </a:r>
          </a:p>
          <a:p>
            <a:pPr marL="0" indent="0">
              <a:buFont typeface="Wingdings" pitchFamily="2" charset="2"/>
              <a:buNone/>
            </a:pPr>
            <a:endParaRPr lang="ru-RU" sz="280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 idx="4294967295"/>
          </p:nvPr>
        </p:nvSpPr>
        <p:spPr/>
        <p:txBody>
          <a:bodyPr anchor="t">
            <a:normAutofit/>
          </a:bodyPr>
          <a:lstStyle/>
          <a:p>
            <a:r>
              <a:rPr lang="ru-RU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Просмотр презентаций по теме «Ателье»</a:t>
            </a: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8235" y="1626715"/>
            <a:ext cx="3238358" cy="3238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Объект 1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463091" y="1494883"/>
            <a:ext cx="3257573" cy="3257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000663" y="2932600"/>
            <a:ext cx="3238358" cy="3257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0" y="560388"/>
            <a:ext cx="3309938" cy="865187"/>
          </a:xfrm>
        </p:spPr>
        <p:txBody>
          <a:bodyPr anchor="t">
            <a:noAutofit/>
          </a:bodyPr>
          <a:lstStyle/>
          <a:p>
            <a: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Оформление выставки </a:t>
            </a:r>
            <a:b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по теме «Ателье»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71997" y="1905450"/>
            <a:ext cx="3881438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977003" y="1766746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863" y="568325"/>
            <a:ext cx="6911975" cy="1171575"/>
          </a:xfrm>
        </p:spPr>
        <p:txBody>
          <a:bodyPr anchor="t">
            <a:noAutofit/>
          </a:bodyPr>
          <a:lstStyle/>
          <a:p>
            <a: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Выставка детских работы </a:t>
            </a:r>
            <a:b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 теме «Ателье»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981149" y="2010297"/>
            <a:ext cx="3881437" cy="38814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231086" y="2154226"/>
            <a:ext cx="2539671" cy="2196545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656058" y="924258"/>
            <a:ext cx="2538093" cy="25618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693579" y="3514453"/>
            <a:ext cx="2538093" cy="25618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355565" y="3743753"/>
            <a:ext cx="2538093" cy="25618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147535" y="2016035"/>
            <a:ext cx="2565669" cy="26710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9600" y="457200"/>
            <a:ext cx="10972800" cy="725488"/>
          </a:xfrm>
        </p:spPr>
        <p:txBody>
          <a:bodyPr anchor="t">
            <a:normAutofit/>
          </a:bodyPr>
          <a:lstStyle/>
          <a:p>
            <a:r>
              <a:rPr lang="ru-RU" sz="36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Рисование пластилином «Моя любимая футболка»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33457" y="1535513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58428" y="2116501"/>
            <a:ext cx="3099230" cy="2644894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142672" y="1056668"/>
            <a:ext cx="3097650" cy="32208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638" y="3115954"/>
            <a:ext cx="3097036" cy="3084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 idx="4294967295"/>
          </p:nvPr>
        </p:nvSpPr>
        <p:spPr>
          <a:xfrm>
            <a:off x="609600" y="457200"/>
            <a:ext cx="7599363" cy="1038225"/>
          </a:xfrm>
        </p:spPr>
        <p:txBody>
          <a:bodyPr anchor="t">
            <a:normAutofit/>
          </a:bodyPr>
          <a:lstStyle/>
          <a:p>
            <a:r>
              <a:rPr lang="ru-RU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Сюжетно-ролевая игра    «Ателье»</a:t>
            </a:r>
            <a:endParaRPr lang="ru-RU" i="1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63046" y="2227973"/>
            <a:ext cx="3539825" cy="3367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059" y="2451876"/>
            <a:ext cx="3264315" cy="3583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413275" y="609600"/>
            <a:ext cx="3013028" cy="3729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93713" y="346075"/>
            <a:ext cx="7189787" cy="1565275"/>
          </a:xfrm>
        </p:spPr>
        <p:txBody>
          <a:bodyPr anchor="t">
            <a:normAutofit/>
          </a:bodyPr>
          <a:lstStyle/>
          <a:p>
            <a:r>
              <a:rPr lang="ru-RU" sz="32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Практическое занятие с приглашением мамы Вани Шерстнякова, Алевтины Геннадьевны. Швейное дело для неё – любимое увлечение.</a:t>
            </a: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191335" y="1000836"/>
            <a:ext cx="2850705" cy="3350526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416852" y="3222007"/>
            <a:ext cx="2855261" cy="335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235072" y="1273790"/>
            <a:ext cx="2855261" cy="335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916402" y="2615867"/>
            <a:ext cx="3881436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9898" y="405493"/>
            <a:ext cx="3929744" cy="3551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972877" y="3112649"/>
            <a:ext cx="3929744" cy="3551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700745" y="364218"/>
            <a:ext cx="3929744" cy="3551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518766" y="3044874"/>
            <a:ext cx="3929744" cy="3551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134674" y="1024376"/>
            <a:ext cx="3002314" cy="2453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24" y="2415732"/>
            <a:ext cx="3280517" cy="34355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369" y="2960289"/>
            <a:ext cx="3033872" cy="3270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131" y="2374932"/>
            <a:ext cx="3308577" cy="36628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677863" y="868363"/>
            <a:ext cx="9885362" cy="1255712"/>
          </a:xfrm>
        </p:spPr>
        <p:txBody>
          <a:bodyPr anchor="t">
            <a:normAutofit/>
          </a:bodyPr>
          <a:lstStyle/>
          <a:p>
            <a: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Совместными усилиями сшили </a:t>
            </a:r>
            <a:b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платье и брючки для куколки!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05809" y="1049631"/>
            <a:ext cx="4575853" cy="4449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792991" y="834789"/>
            <a:ext cx="2122852" cy="1772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157597" y="2049202"/>
            <a:ext cx="4440065" cy="38964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ru-RU" i="1">
                <a:solidFill>
                  <a:srgbClr val="C4EF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i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505155" y="1812926"/>
            <a:ext cx="5461000" cy="3708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489</TotalTime>
  <Words>91</Words>
  <Application>Microsoft Office PowerPoint</Application>
  <PresentationFormat>Произвольный</PresentationFormat>
  <Paragraphs>14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Trebuchet MS</vt:lpstr>
      <vt:lpstr>Wingdings 3</vt:lpstr>
      <vt:lpstr>Calibri</vt:lpstr>
      <vt:lpstr>Times New Roman</vt:lpstr>
      <vt:lpstr>Wingdings</vt:lpstr>
      <vt:lpstr>Arial Black</vt:lpstr>
      <vt:lpstr>Грань</vt:lpstr>
      <vt:lpstr>Грань</vt:lpstr>
      <vt:lpstr>Грань</vt:lpstr>
      <vt:lpstr>Пиксел</vt:lpstr>
      <vt:lpstr>Фотоотчёт по образовательной деятельности, лексическая тема «Ателье»</vt:lpstr>
      <vt:lpstr>Сроки: 30.01.-03.02.2017 года. Участники:  дети 5-6 лет (13 группа), педагоги, родители. </vt:lpstr>
      <vt:lpstr>Просмотр презентаций по теме «Ателье»</vt:lpstr>
      <vt:lpstr>Оформление выставки   по теме «Ателье»</vt:lpstr>
      <vt:lpstr>Выставка детских работы  по теме «Ателье»</vt:lpstr>
      <vt:lpstr>Рисование пластилином «Моя любимая футболка»</vt:lpstr>
      <vt:lpstr>Сюжетно-ролевая игра    «Ателье»</vt:lpstr>
      <vt:lpstr>Практическое занятие с приглашением мамы Вани Шерстнякова, Алевтины Геннадьевны. Швейное дело для неё – любимое увлечение.</vt:lpstr>
      <vt:lpstr>Слайд 9</vt:lpstr>
      <vt:lpstr>Совместными усилиями сшили  платье и брючки для куколки!</vt:lpstr>
      <vt:lpstr>Слайд 11</vt:lpstr>
      <vt:lpstr>    Спасибо за внимание!!!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SamLab.ws</cp:lastModifiedBy>
  <cp:revision>114</cp:revision>
  <dcterms:created xsi:type="dcterms:W3CDTF">2016-04-03T06:42:18Z</dcterms:created>
  <dcterms:modified xsi:type="dcterms:W3CDTF">2017-12-01T09:52:35Z</dcterms:modified>
</cp:coreProperties>
</file>