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581A-39CB-4D1D-8C29-391F3873E79A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F70A7-5640-4BA9-8FCE-BA03A7351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581A-39CB-4D1D-8C29-391F3873E79A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F70A7-5640-4BA9-8FCE-BA03A7351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581A-39CB-4D1D-8C29-391F3873E79A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F70A7-5640-4BA9-8FCE-BA03A7351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581A-39CB-4D1D-8C29-391F3873E79A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F70A7-5640-4BA9-8FCE-BA03A7351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581A-39CB-4D1D-8C29-391F3873E79A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F70A7-5640-4BA9-8FCE-BA03A7351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581A-39CB-4D1D-8C29-391F3873E79A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F70A7-5640-4BA9-8FCE-BA03A7351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581A-39CB-4D1D-8C29-391F3873E79A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F70A7-5640-4BA9-8FCE-BA03A7351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581A-39CB-4D1D-8C29-391F3873E79A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F70A7-5640-4BA9-8FCE-BA03A7351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581A-39CB-4D1D-8C29-391F3873E79A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F70A7-5640-4BA9-8FCE-BA03A7351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581A-39CB-4D1D-8C29-391F3873E79A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F70A7-5640-4BA9-8FCE-BA03A7351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581A-39CB-4D1D-8C29-391F3873E79A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F70A7-5640-4BA9-8FCE-BA03A7351A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A581A-39CB-4D1D-8C29-391F3873E79A}" type="datetimeFigureOut">
              <a:rPr lang="ru-RU" smtClean="0"/>
              <a:t>16.04.2014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F70A7-5640-4BA9-8FCE-BA03A7351AB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ndAc>
      <p:stSnd>
        <p:snd r:embed="rId13" name="chimes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4882554"/>
          </a:xfrm>
        </p:spPr>
        <p:txBody>
          <a:bodyPr>
            <a:normAutofit fontScale="90000"/>
          </a:bodyPr>
          <a:lstStyle/>
          <a:p>
            <a:r>
              <a:rPr lang="ru-RU" sz="2800" b="1" i="1" dirty="0"/>
              <a:t>Майский праздник -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День Победы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Отмечает вся страна.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Надевают наши деды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Боевые ордена.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Их с утра зовёт дорога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На торжественный парад.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И задумчиво с порога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Вслед им бабушки глядят.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3" name="Рисунок 2" descr="09135eb9d880a78d408282ce1e8a05c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1124744"/>
            <a:ext cx="4231670" cy="2986295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6250706"/>
          </a:xfrm>
        </p:spPr>
        <p:txBody>
          <a:bodyPr>
            <a:normAutofit/>
          </a:bodyPr>
          <a:lstStyle/>
          <a:p>
            <a:r>
              <a:rPr lang="ru-RU" sz="2800" b="1" i="1" dirty="0"/>
              <a:t>Двадцать третье февраля –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Этот праздник знаем.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Подскажите, а кого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Всё же поздравляем?</a:t>
            </a:r>
          </a:p>
        </p:txBody>
      </p:sp>
      <p:pic>
        <p:nvPicPr>
          <p:cNvPr id="4" name="Рисунок 3" descr="zaschitnik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772816"/>
            <a:ext cx="4064000" cy="304800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4882554"/>
          </a:xfrm>
        </p:spPr>
        <p:txBody>
          <a:bodyPr>
            <a:normAutofit/>
          </a:bodyPr>
          <a:lstStyle/>
          <a:p>
            <a:r>
              <a:rPr lang="ru-RU" sz="2800" b="1" i="1" dirty="0"/>
              <a:t>Машина эта непростая,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Машина эта — боевая!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Как трактор, только с «хоботком» -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Всем «прикурить» даёт кругом.</a:t>
            </a:r>
          </a:p>
        </p:txBody>
      </p:sp>
      <p:pic>
        <p:nvPicPr>
          <p:cNvPr id="4" name="Рисунок 3" descr="tan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268760"/>
            <a:ext cx="3562524" cy="252028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4954562"/>
          </a:xfrm>
        </p:spPr>
        <p:txBody>
          <a:bodyPr>
            <a:normAutofit/>
          </a:bodyPr>
          <a:lstStyle/>
          <a:p>
            <a:r>
              <a:rPr lang="ru-RU" sz="2800" b="1" i="1" dirty="0"/>
              <a:t>Моряком ты можешь стать,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Чтоб границу охранять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И служить не на земле,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А на военном ...</a:t>
            </a:r>
          </a:p>
        </p:txBody>
      </p:sp>
      <p:pic>
        <p:nvPicPr>
          <p:cNvPr id="3" name="Рисунок 2" descr="5ac0b051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556792"/>
            <a:ext cx="3589779" cy="2538487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4882554"/>
          </a:xfrm>
        </p:spPr>
        <p:txBody>
          <a:bodyPr>
            <a:normAutofit/>
          </a:bodyPr>
          <a:lstStyle/>
          <a:p>
            <a:r>
              <a:rPr lang="ru-RU" sz="2800" b="1" i="1" dirty="0"/>
              <a:t>Что на плечах у военных?</a:t>
            </a:r>
          </a:p>
        </p:txBody>
      </p:sp>
      <p:pic>
        <p:nvPicPr>
          <p:cNvPr id="3" name="Рисунок 2" descr="305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1412776"/>
            <a:ext cx="4305834" cy="324036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4882554"/>
          </a:xfrm>
        </p:spPr>
        <p:txBody>
          <a:bodyPr>
            <a:normAutofit/>
          </a:bodyPr>
          <a:lstStyle/>
          <a:p>
            <a:r>
              <a:rPr lang="ru-RU" sz="2800" b="1" i="1" dirty="0"/>
              <a:t>В форме ровно все стоят,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И молчание хранят,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Поздравляем мы отряд,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Нашей Родины …</a:t>
            </a:r>
          </a:p>
        </p:txBody>
      </p:sp>
      <p:pic>
        <p:nvPicPr>
          <p:cNvPr id="3" name="Рисунок 2" descr="94339741_604_add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340768"/>
            <a:ext cx="3600400" cy="3230072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4882554"/>
          </a:xfrm>
        </p:spPr>
        <p:txBody>
          <a:bodyPr>
            <a:normAutofit/>
          </a:bodyPr>
          <a:lstStyle/>
          <a:p>
            <a:r>
              <a:rPr lang="ru-RU" sz="2800" b="1" i="1" dirty="0"/>
              <a:t>Папа маленького роста,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Но красивый, как артист,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Двигатель заводит просто,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Значит, папочка ...</a:t>
            </a:r>
          </a:p>
        </p:txBody>
      </p:sp>
      <p:pic>
        <p:nvPicPr>
          <p:cNvPr id="4" name="Рисунок 3" descr="179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17309" y="1340768"/>
            <a:ext cx="4088168" cy="2736304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4882554"/>
          </a:xfrm>
        </p:spPr>
        <p:txBody>
          <a:bodyPr>
            <a:normAutofit/>
          </a:bodyPr>
          <a:lstStyle/>
          <a:p>
            <a:r>
              <a:rPr lang="ru-RU" sz="2800" b="1" i="1" dirty="0"/>
              <a:t>Любит он на море качку,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Ходит тихо он, в раскачку,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Бородой подчас зарос,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Старый, доблестный…</a:t>
            </a:r>
          </a:p>
        </p:txBody>
      </p:sp>
      <p:pic>
        <p:nvPicPr>
          <p:cNvPr id="3" name="Рисунок 2" descr="Р. Подобедов. Матрос. 19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2950" y="836712"/>
            <a:ext cx="3661175" cy="4104456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4882554"/>
          </a:xfrm>
        </p:spPr>
        <p:txBody>
          <a:bodyPr>
            <a:normAutofit/>
          </a:bodyPr>
          <a:lstStyle/>
          <a:p>
            <a:r>
              <a:rPr lang="ru-RU" sz="2800" b="1" i="1" dirty="0"/>
              <a:t>Я служу сейчас на флоте,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Слух хороший у меня.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Есть такой же и в пехоте -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Дружим с рацией не зря!</a:t>
            </a:r>
          </a:p>
        </p:txBody>
      </p:sp>
      <p:pic>
        <p:nvPicPr>
          <p:cNvPr id="3" name="Рисунок 2" descr="d3d3Lm5hbm9uZXdzbmV0LnJ1L2ZpbGVzL3VzZXJzL3UzLzIwMTIvMDgvNTU1NjM5ODAuanB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836712"/>
            <a:ext cx="3037641" cy="4581128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4882554"/>
          </a:xfrm>
        </p:spPr>
        <p:txBody>
          <a:bodyPr>
            <a:normAutofit/>
          </a:bodyPr>
          <a:lstStyle/>
          <a:p>
            <a:r>
              <a:rPr lang="ru-RU" sz="2800" b="1" i="1" dirty="0"/>
              <a:t>Самолёт стоит на взлёте,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Я готов уж быть в полёте.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Жду заветный тот приказ,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Защищать, чтоб с неба вас!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73214"/>
            <a:ext cx="4023921" cy="2672135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4882554"/>
          </a:xfrm>
        </p:spPr>
        <p:txBody>
          <a:bodyPr>
            <a:normAutofit/>
          </a:bodyPr>
          <a:lstStyle/>
          <a:p>
            <a:r>
              <a:rPr lang="ru-RU" sz="2800" b="1" i="1" dirty="0"/>
              <a:t>Родина дала приказ,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И он сразу на Кавказ!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Прыгнул ночью с парашютом -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 err="1"/>
              <a:t>ДорогА</a:t>
            </a:r>
            <a:r>
              <a:rPr lang="ru-RU" sz="2800" b="1" i="1" dirty="0"/>
              <a:t>, порой минута!</a:t>
            </a:r>
          </a:p>
        </p:txBody>
      </p:sp>
      <p:pic>
        <p:nvPicPr>
          <p:cNvPr id="4" name="Рисунок 3" descr="gringo4009_origin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764704"/>
            <a:ext cx="3582144" cy="4776192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4882554"/>
          </a:xfrm>
        </p:spPr>
        <p:txBody>
          <a:bodyPr>
            <a:normAutofit/>
          </a:bodyPr>
          <a:lstStyle/>
          <a:p>
            <a:r>
              <a:rPr lang="ru-RU" sz="2800" b="1" i="1" dirty="0"/>
              <a:t>Можешь ты солдатом стать,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Плавать, ездить и летать,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А в строю ходить охота –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Ждёт тебя, солдат, …</a:t>
            </a:r>
          </a:p>
        </p:txBody>
      </p:sp>
      <p:pic>
        <p:nvPicPr>
          <p:cNvPr id="3" name="Рисунок 2" descr="revell-usmarineinfanterie-ww-i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908720"/>
            <a:ext cx="3960440" cy="396044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4882554"/>
          </a:xfrm>
        </p:spPr>
        <p:txBody>
          <a:bodyPr>
            <a:normAutofit/>
          </a:bodyPr>
          <a:lstStyle/>
          <a:p>
            <a:r>
              <a:rPr lang="ru-RU" sz="2800" b="1" i="1" dirty="0"/>
              <a:t>На тропе, на берегу,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Преграждает путь врагу</a:t>
            </a:r>
          </a:p>
        </p:txBody>
      </p:sp>
      <p:pic>
        <p:nvPicPr>
          <p:cNvPr id="4" name="Рисунок 3" descr="pogranichni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764704"/>
            <a:ext cx="3438525" cy="487680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4882554"/>
          </a:xfrm>
        </p:spPr>
        <p:txBody>
          <a:bodyPr>
            <a:normAutofit/>
          </a:bodyPr>
          <a:lstStyle/>
          <a:p>
            <a:r>
              <a:rPr lang="ru-RU" sz="2800" b="1" i="1" dirty="0"/>
              <a:t>Подрасту, и вслед за братом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Тоже буду я солдатом,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Буду помогать ему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Охранять свою …</a:t>
            </a:r>
          </a:p>
        </p:txBody>
      </p:sp>
      <p:pic>
        <p:nvPicPr>
          <p:cNvPr id="4" name="Рисунок 3" descr="i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628800"/>
            <a:ext cx="3884592" cy="2448272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4882554"/>
          </a:xfrm>
        </p:spPr>
        <p:txBody>
          <a:bodyPr>
            <a:normAutofit/>
          </a:bodyPr>
          <a:lstStyle/>
          <a:p>
            <a:r>
              <a:rPr lang="ru-RU" sz="2800" b="1" i="1" dirty="0"/>
              <a:t>Глазами не увидишь,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Руками не возьмешь,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А без него в атаку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/>
              <a:t>Не пойдешь.</a:t>
            </a:r>
          </a:p>
        </p:txBody>
      </p:sp>
      <p:pic>
        <p:nvPicPr>
          <p:cNvPr id="3" name="Рисунок 2" descr="N7F77F72B10D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124744"/>
            <a:ext cx="3130654" cy="3501008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Арка 6"/>
          <p:cNvSpPr/>
          <p:nvPr/>
        </p:nvSpPr>
        <p:spPr>
          <a:xfrm>
            <a:off x="755576" y="404664"/>
            <a:ext cx="7488832" cy="2873514"/>
          </a:xfrm>
          <a:prstGeom prst="blockArc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spc="50" dirty="0" smtClean="0">
                <a:ln w="11430"/>
                <a:gradFill flip="none" rotWithShape="1"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Победа!!!</a:t>
            </a:r>
            <a:endParaRPr lang="ru-RU" sz="8800" b="1" cap="none" spc="50" dirty="0">
              <a:ln w="11430"/>
              <a:gradFill flip="none" rotWithShape="1"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966563"/>
            <a:ext cx="5976664" cy="3735914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76</Words>
  <Application>Microsoft Office PowerPoint</Application>
  <PresentationFormat>Экран (4:3)</PresentationFormat>
  <Paragraphs>16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Майский праздник - День Победы Отмечает вся страна. Надевают наши деды Боевые ордена.  Их с утра зовёт дорога На торжественный парад. И задумчиво с порога Вслед им бабушки глядят.  </vt:lpstr>
      <vt:lpstr>Двадцать третье февраля – Этот праздник знаем. Подскажите, а кого Всё же поздравляем?</vt:lpstr>
      <vt:lpstr>Машина эта непростая, Машина эта — боевая! Как трактор, только с «хоботком» - Всем «прикурить» даёт кругом.</vt:lpstr>
      <vt:lpstr>Моряком ты можешь стать, Чтоб границу охранять И служить не на земле, А на военном ...</vt:lpstr>
      <vt:lpstr>Что на плечах у военных?</vt:lpstr>
      <vt:lpstr>В форме ровно все стоят, И молчание хранят, Поздравляем мы отряд, Нашей Родины …</vt:lpstr>
      <vt:lpstr>Папа маленького роста, Но красивый, как артист, Двигатель заводит просто, Значит, папочка ...</vt:lpstr>
      <vt:lpstr>Любит он на море качку, Ходит тихо он, в раскачку, Бородой подчас зарос, Старый, доблестный…</vt:lpstr>
      <vt:lpstr>Я служу сейчас на флоте, Слух хороший у меня. Есть такой же и в пехоте - Дружим с рацией не зря!</vt:lpstr>
      <vt:lpstr>Самолёт стоит на взлёте, Я готов уж быть в полёте. Жду заветный тот приказ, Защищать, чтоб с неба вас!</vt:lpstr>
      <vt:lpstr>Родина дала приказ, И он сразу на Кавказ! Прыгнул ночью с парашютом - ДорогА, порой минута!</vt:lpstr>
      <vt:lpstr>Можешь ты солдатом стать, Плавать, ездить и летать, А в строю ходить охота – Ждёт тебя, солдат, …</vt:lpstr>
      <vt:lpstr>На тропе, на берегу, Преграждает путь врагу</vt:lpstr>
      <vt:lpstr>Подрасту, и вслед за братом Тоже буду я солдатом, Буду помогать ему Охранять свою …</vt:lpstr>
      <vt:lpstr>Глазами не увидишь, Руками не возьмешь, А без него в атаку Не пойдешь.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Александра</dc:creator>
  <cp:lastModifiedBy>Анна</cp:lastModifiedBy>
  <cp:revision>19</cp:revision>
  <dcterms:created xsi:type="dcterms:W3CDTF">2014-04-12T10:45:54Z</dcterms:created>
  <dcterms:modified xsi:type="dcterms:W3CDTF">2014-04-16T07:34:33Z</dcterms:modified>
</cp:coreProperties>
</file>