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65" r:id="rId5"/>
    <p:sldId id="266" r:id="rId6"/>
    <p:sldId id="258" r:id="rId7"/>
    <p:sldId id="259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9" autoAdjust="0"/>
    <p:restoredTop sz="94660"/>
  </p:normalViewPr>
  <p:slideViewPr>
    <p:cSldViewPr snapToGrid="0">
      <p:cViewPr varScale="1">
        <p:scale>
          <a:sx n="92" d="100"/>
          <a:sy n="92" d="100"/>
        </p:scale>
        <p:origin x="-49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33453" y="1707848"/>
            <a:ext cx="8825658" cy="2677648"/>
          </a:xfrm>
        </p:spPr>
        <p:txBody>
          <a:bodyPr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Взаимодействие педагогов в процессе физкультурно - оздоровительной работы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8254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5828" y="2286258"/>
            <a:ext cx="5749698" cy="405855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немаловажных факторов, влияющих на эффективность воспитательно-образовательного процесса в дошкольном учреждении, является рациональность организации взаимодействия педагогов, например, воспитателя и инструктора по физической культуре.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346" y="1075381"/>
            <a:ext cx="4862709" cy="32401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689" y="3823282"/>
            <a:ext cx="4725311" cy="301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29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85" y="2379566"/>
            <a:ext cx="5432457" cy="33680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ДОУ рекомендуется использовать следующие формы двигательной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деятельности: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утренняя гимнастика;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- занятия физической культурой в помещении и на воздухе;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- физкультурные минутки;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- подвижные игры;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-спортивные упражнения и др.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745" y="693451"/>
            <a:ext cx="3552297" cy="24794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894" y="3172931"/>
            <a:ext cx="4970106" cy="36759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849" y="649522"/>
            <a:ext cx="3279151" cy="252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299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2062" y="388055"/>
            <a:ext cx="8761413" cy="1249986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воспитателя: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128" y="2422747"/>
            <a:ext cx="3678507" cy="360398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Помогать инструктору по ФК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Осуществлять страховку дошкольников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Следить за качеством выполнения упражнений и дисциплиной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индивидуальную работу с ослабленными детьми.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f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950" y="1638041"/>
            <a:ext cx="2966008" cy="222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354597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263" y="3862548"/>
            <a:ext cx="3868063" cy="299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2118069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473" y="1638041"/>
            <a:ext cx="4084948" cy="2724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354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1501" y="2645062"/>
            <a:ext cx="5089981" cy="3807692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К педагогу предъявляются те же требования , что и к дошкольникам: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физкультурной формы и соответствующей обуви 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 позволит воспитателю быть свободным в движениях , благодаря чему он сможет включиться  в образовательную деятельность по физическому развитию 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User\Desktop\28058991_1620481454664978_4871219308442262319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9096" y="4706160"/>
            <a:ext cx="3252904" cy="215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avatars.mds.yandex.net/get-marketpic/165839/market_aHIfuN8fHbwwesmyficnLA/or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958" y="830350"/>
            <a:ext cx="3172518" cy="423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740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4164" y="2304921"/>
            <a:ext cx="8761412" cy="64005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подготовительной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занятия физической культурой воспитатель может вместе с детьми под руководством специалиста выполнить запланированные виды ходьбы и бега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основной части занятия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 воспитателя - оказание индивидуальной помощи ребенку, который в ней нуждается. Педагог может помочь ему принять правильное исходное положение или исправить неверно выполненное движение.</a:t>
            </a:r>
          </a:p>
        </p:txBody>
      </p:sp>
    </p:spTree>
    <p:extLst>
      <p:ext uri="{BB962C8B-B14F-4D97-AF65-F5344CB8AC3E}">
        <p14:creationId xmlns:p14="http://schemas.microsoft.com/office/powerpoint/2010/main" val="1938248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025258"/>
            <a:ext cx="4667348" cy="48423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дети выполняют общеразвивающие упражнения в колоннах, то инструктор по физической культуре контролирует правильность выполнения упражнений в передних рядах, а воспитатель - в задних. Также воспитатель может помочь специалисту расставить необходимый спортивный инвентарь и убрать его после выполнения детьми упражнений.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438" y="595813"/>
            <a:ext cx="4607378" cy="34555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633" y="3802224"/>
            <a:ext cx="4074367" cy="30557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997" y="4051347"/>
            <a:ext cx="3324636" cy="280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354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135" y="2286259"/>
            <a:ext cx="4480735" cy="5140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 заключительной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занятия физической культурой при подведении специалистом итогов воспитатель также может выразить свое мнение о том, как прошло мероприятие, кто из детей справился с заданием, что им не удалось.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715" y="2554256"/>
            <a:ext cx="5878285" cy="430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132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036758"/>
            <a:ext cx="4891282" cy="43851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Еще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примером сотрудничества инструктора по физической культуре и воспитателя является организация прогулок и походов с детьми. Специалист заранее готовится к проведению похода, совместно с воспитателем разрабатывает его план и маршрут, предусматривая на пути места для отдыха и игр, подбирает инвентарь.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050" y="1025217"/>
            <a:ext cx="5314950" cy="39814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392" y="484722"/>
            <a:ext cx="3648658" cy="27364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282" y="4228177"/>
            <a:ext cx="4551298" cy="262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388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2641" y="2175499"/>
            <a:ext cx="4052588" cy="4081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эффективность физкультурно - оздоровительной работы в ДОУ напрямую зависит от взаимодействия и взаимопонимания как отдельных педагогов, так и всего педагогического коллектива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074" name="Picture 2" descr="https://cdn3.vectorstock.com/i/1000x1000/07/52/sports-equipment-icon-set-vector-13007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252" y="1642770"/>
            <a:ext cx="4229394" cy="457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46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30407" y="1174938"/>
            <a:ext cx="8761412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 !!!</a:t>
            </a:r>
            <a:endParaRPr lang="ru-RU" sz="4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053" y="2446670"/>
            <a:ext cx="5982964" cy="397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8662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115</TotalTime>
  <Words>346</Words>
  <Application>Microsoft Office PowerPoint</Application>
  <PresentationFormat>Произвольный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Ион (конференц-зал)</vt:lpstr>
      <vt:lpstr>КОНСУЛЬТАЦИЯ   Тема: Взаимодействие педагогов в процессе физкультурно - оздоровительной работы </vt:lpstr>
      <vt:lpstr>Презентация PowerPoint</vt:lpstr>
      <vt:lpstr>Презентация PowerPoint</vt:lpstr>
      <vt:lpstr>Задачи воспитателя: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КОНСУЛЬТАЦИЯ   Тема: Взаимодействие педагогов в процессе физкультурно - оздоровительной работы</dc:title>
  <dc:creator>RePack by Diakov</dc:creator>
  <cp:lastModifiedBy>User</cp:lastModifiedBy>
  <cp:revision>10</cp:revision>
  <dcterms:created xsi:type="dcterms:W3CDTF">2018-09-24T13:49:12Z</dcterms:created>
  <dcterms:modified xsi:type="dcterms:W3CDTF">2018-10-15T07:12:02Z</dcterms:modified>
</cp:coreProperties>
</file>