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2" r:id="rId1"/>
  </p:sldMasterIdLst>
  <p:notesMasterIdLst>
    <p:notesMasterId r:id="rId14"/>
  </p:notesMasterIdLst>
  <p:sldIdLst>
    <p:sldId id="289" r:id="rId2"/>
    <p:sldId id="257" r:id="rId3"/>
    <p:sldId id="315" r:id="rId4"/>
    <p:sldId id="316" r:id="rId5"/>
    <p:sldId id="317" r:id="rId6"/>
    <p:sldId id="318" r:id="rId7"/>
    <p:sldId id="322" r:id="rId8"/>
    <p:sldId id="319" r:id="rId9"/>
    <p:sldId id="320" r:id="rId10"/>
    <p:sldId id="323" r:id="rId11"/>
    <p:sldId id="321" r:id="rId12"/>
    <p:sldId id="28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38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8B32B-D7E0-4882-B22E-990740466A87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7E86A-D09A-40AE-AC5B-C70C2C4B5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082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062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420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16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428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021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20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742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898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193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925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4866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889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1472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322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232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032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603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3" r:id="rId1"/>
    <p:sldLayoutId id="2147484344" r:id="rId2"/>
    <p:sldLayoutId id="2147484345" r:id="rId3"/>
    <p:sldLayoutId id="2147484346" r:id="rId4"/>
    <p:sldLayoutId id="2147484347" r:id="rId5"/>
    <p:sldLayoutId id="2147484348" r:id="rId6"/>
    <p:sldLayoutId id="2147484349" r:id="rId7"/>
    <p:sldLayoutId id="2147484350" r:id="rId8"/>
    <p:sldLayoutId id="2147484351" r:id="rId9"/>
    <p:sldLayoutId id="2147484352" r:id="rId10"/>
    <p:sldLayoutId id="2147484353" r:id="rId11"/>
    <p:sldLayoutId id="2147484354" r:id="rId12"/>
    <p:sldLayoutId id="2147484355" r:id="rId13"/>
    <p:sldLayoutId id="2147484356" r:id="rId14"/>
    <p:sldLayoutId id="2147484357" r:id="rId15"/>
    <p:sldLayoutId id="214748435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54842"/>
            <a:ext cx="9012576" cy="146031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Фотоотчёт 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«Познавательная викторина 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«Что я знаю о рыбах?»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813" y="1815152"/>
            <a:ext cx="6803564" cy="431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80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0075" y="742950"/>
            <a:ext cx="4640665" cy="539940"/>
          </a:xfrm>
        </p:spPr>
        <p:txBody>
          <a:bodyPr>
            <a:noAutofit/>
          </a:bodyPr>
          <a:lstStyle/>
          <a:p>
            <a:pPr algn="l"/>
            <a:r>
              <a:rPr lang="ru-RU" sz="28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Сроки: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25-03-2019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4294967295"/>
          </p:nvPr>
        </p:nvSpPr>
        <p:spPr>
          <a:xfrm>
            <a:off x="600075" y="1500187"/>
            <a:ext cx="5114925" cy="32146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i="1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Участники: </a:t>
            </a:r>
            <a:br>
              <a:rPr lang="ru-RU" sz="2000" b="1" i="1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5- 6лет </a:t>
            </a:r>
            <a:r>
              <a:rPr lang="ru-RU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(13 группа</a:t>
            </a: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0" indent="0">
              <a:buNone/>
            </a:pP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Головко </a:t>
            </a:r>
            <a:r>
              <a:rPr lang="ru-RU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Г.В., учитель-логопед группы № 13;</a:t>
            </a:r>
            <a:br>
              <a:rPr lang="ru-RU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Корнийчук</a:t>
            </a: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Т.Н., воспитатель группы № 13, </a:t>
            </a:r>
          </a:p>
          <a:p>
            <a:pPr marL="0" indent="0">
              <a:buNone/>
            </a:pP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воспитанников группы № 13.</a:t>
            </a:r>
          </a:p>
          <a:p>
            <a:pPr marL="0" indent="0">
              <a:buNone/>
            </a:pPr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викторины</a:t>
            </a: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оздание </a:t>
            </a:r>
            <a:r>
              <a:rPr lang="ru-RU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обобщения и систематизации знаний </a:t>
            </a:r>
            <a:r>
              <a:rPr lang="ru-RU" sz="20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старшего дошкольного </a:t>
            </a: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 о рыбах.</a:t>
            </a:r>
          </a:p>
          <a:p>
            <a:pPr marL="0" indent="0" algn="l">
              <a:buNone/>
            </a:pPr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область: </a:t>
            </a: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познавательно-речевое и социально-коммуникативное развитие.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011427"/>
            <a:ext cx="5396457" cy="404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8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4188" y="491319"/>
            <a:ext cx="8794212" cy="14392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Познавательно-речевое развитие детей.</a:t>
            </a:r>
            <a:br>
              <a:rPr lang="ru-RU" sz="31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 «Что я знаю о рыбах?»</a:t>
            </a:r>
            <a:b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 – учитель-логопед Головко Г.В.</a:t>
            </a:r>
            <a:b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старшей группы № 13.</a:t>
            </a:r>
            <a:b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жюри – родители  воспитанников.</a:t>
            </a:r>
            <a:endParaRPr lang="ru-RU" sz="24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87" y="2519361"/>
            <a:ext cx="4991101" cy="3327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75" y="2519361"/>
            <a:ext cx="49911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581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3489" y="957263"/>
            <a:ext cx="2471738" cy="19002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викторины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делятся на две команды: </a:t>
            </a:r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карасики и 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окуньки, с помощью игрового </a:t>
            </a:r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приёма «Рыбалка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sz="28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41" y="683366"/>
            <a:ext cx="4241005" cy="28273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670" y="1074352"/>
            <a:ext cx="3068044" cy="20453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670" y="3841167"/>
            <a:ext cx="3068044" cy="20453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233" y="3838654"/>
            <a:ext cx="3071813" cy="204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77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4084" y="305937"/>
            <a:ext cx="8639032" cy="121104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викторины – 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 по очереди отвечают на вопросы ведущего.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681" y="1316037"/>
            <a:ext cx="6319838" cy="421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415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75" y="200025"/>
            <a:ext cx="5572125" cy="1285875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викторины – </a:t>
            </a:r>
            <a:b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картинке отметить карасиков и окуньков предложенными способами.</a:t>
            </a:r>
            <a:endParaRPr lang="ru-RU" sz="24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363" y="3970486"/>
            <a:ext cx="3642338" cy="24282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363" y="1478199"/>
            <a:ext cx="3642339" cy="24282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321" y="3974013"/>
            <a:ext cx="3653895" cy="24359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322" y="1470496"/>
            <a:ext cx="3653895" cy="243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56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2025" y="2914650"/>
            <a:ext cx="2400300" cy="600075"/>
          </a:xfrm>
        </p:spPr>
        <p:txBody>
          <a:bodyPr>
            <a:normAutofit fontScale="90000"/>
          </a:bodyPr>
          <a:lstStyle/>
          <a:p>
            <a:r>
              <a:rPr lang="ru-RU" i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Физминутка</a:t>
            </a:r>
            <a:endParaRPr lang="ru-RU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69" y="3663154"/>
            <a:ext cx="3319464" cy="22129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753" y="3687769"/>
            <a:ext cx="3319464" cy="22129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843" y="3762378"/>
            <a:ext cx="3319464" cy="22129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35" y="1154904"/>
            <a:ext cx="3319463" cy="22129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753" y="1154904"/>
            <a:ext cx="3319464" cy="22129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844" y="454022"/>
            <a:ext cx="3319463" cy="221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57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5913" y="322996"/>
            <a:ext cx="6143625" cy="6771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капитанов – капитаны команд отвечают на вопросы ведущего.</a:t>
            </a:r>
            <a:endParaRPr lang="ru-RU" sz="28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588" y="1226592"/>
            <a:ext cx="7096943" cy="473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33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7230" y="700088"/>
            <a:ext cx="9062113" cy="760222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викторины –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«Разрезные картинки» - собрать из отдельных частей целостную картинку по теме «Рыбы».</a:t>
            </a:r>
            <a:endParaRPr lang="ru-RU" sz="28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73" y="2263774"/>
            <a:ext cx="4748213" cy="3165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538" y="2263773"/>
            <a:ext cx="4748213" cy="316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40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864" y="342900"/>
            <a:ext cx="2814636" cy="305752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Дыхательное упражнение – развлечение: </a:t>
            </a:r>
            <a:b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работает компрессор в аквариуме.</a:t>
            </a:r>
            <a:endParaRPr lang="ru-RU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951" y="3657601"/>
            <a:ext cx="3983348" cy="26555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4" y="3657601"/>
            <a:ext cx="3954060" cy="26360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70" y="342900"/>
            <a:ext cx="4781529" cy="318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07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015" y="609600"/>
            <a:ext cx="8447963" cy="13208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Подсчёт очков – 10:10. </a:t>
            </a:r>
            <a:b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Победила дружба!</a:t>
            </a:r>
            <a:endParaRPr lang="ru-RU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688" y="1930400"/>
            <a:ext cx="2762250" cy="4143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240" y="1930400"/>
            <a:ext cx="2762250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80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500063"/>
            <a:ext cx="5459255" cy="1315089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ru-RU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338" y="1378424"/>
            <a:ext cx="6448425" cy="461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90527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1034</TotalTime>
  <Words>47</Words>
  <Application>Microsoft Office PowerPoint</Application>
  <PresentationFormat>Широкоэкранный</PresentationFormat>
  <Paragraphs>17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Wingdings 3</vt:lpstr>
      <vt:lpstr>Грань</vt:lpstr>
      <vt:lpstr>Фотоотчёт  «Познавательная викторина  «Что я знаю о рыбах?» </vt:lpstr>
      <vt:lpstr>Сроки: 25-03-2019</vt:lpstr>
      <vt:lpstr>Познавательно-речевое развитие детей. Викторина «Что я знаю о рыбах?» Ведущий – учитель-логопед Головко Г.В. 10 детей старшей группы № 13. В качестве жюри – родители  воспитанников.</vt:lpstr>
      <vt:lpstr>В начале викторины дети делятся на две команды: карасики и окуньки, с помощью игрового приёма «Рыбалка». </vt:lpstr>
      <vt:lpstr>Задание викторины –  команды по очереди отвечают на вопросы ведущего. </vt:lpstr>
      <vt:lpstr>Задание викторины –  на картинке отметить карасиков и окуньков предложенными способами.</vt:lpstr>
      <vt:lpstr>Физминутка</vt:lpstr>
      <vt:lpstr>Конкурс капитанов – капитаны команд отвечают на вопросы ведущего.</vt:lpstr>
      <vt:lpstr>Задание викторины – «Разрезные картинки» - собрать из отдельных частей целостную картинку по теме «Рыбы».</vt:lpstr>
      <vt:lpstr>Дыхательное упражнение – развлечение:  как работает компрессор в аквариуме.</vt:lpstr>
      <vt:lpstr>Подсчёт очков – 10:10.  Победила дружба!</vt:lpstr>
      <vt:lpstr>Спасибо за внимание!!!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Краткосрочный проект</dc:title>
  <dc:creator>USER</dc:creator>
  <cp:lastModifiedBy>USER</cp:lastModifiedBy>
  <cp:revision>242</cp:revision>
  <dcterms:created xsi:type="dcterms:W3CDTF">2016-04-03T06:42:18Z</dcterms:created>
  <dcterms:modified xsi:type="dcterms:W3CDTF">2019-04-12T11:27:56Z</dcterms:modified>
</cp:coreProperties>
</file>