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7" r:id="rId4"/>
    <p:sldId id="258" r:id="rId5"/>
    <p:sldId id="259" r:id="rId6"/>
    <p:sldId id="271" r:id="rId7"/>
    <p:sldId id="267" r:id="rId8"/>
    <p:sldId id="265" r:id="rId9"/>
    <p:sldId id="261" r:id="rId10"/>
    <p:sldId id="260" r:id="rId11"/>
    <p:sldId id="264" r:id="rId12"/>
    <p:sldId id="262" r:id="rId13"/>
    <p:sldId id="263" r:id="rId14"/>
    <p:sldId id="270" r:id="rId15"/>
    <p:sldId id="268" r:id="rId16"/>
    <p:sldId id="269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8156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711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86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6372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1897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04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4161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297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434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650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89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9B5F88-7CD9-4DD0-9D04-578090A7999C}" type="datetimeFigureOut">
              <a:rPr lang="ru-RU" smtClean="0"/>
              <a:t>18.02.2018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08C4D-41A9-4A3A-8E59-AB8C07383B6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461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7" Type="http://schemas.openxmlformats.org/officeDocument/2006/relationships/image" Target="../media/image59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39788" y="286603"/>
            <a:ext cx="6707424" cy="263401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7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Фотоотчёт</a:t>
            </a:r>
            <a:br>
              <a:rPr lang="ru-RU" sz="27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«Художественно-эстетическое развитие </a:t>
            </a:r>
            <a:b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группы компенсирующей направленности № 13.</a:t>
            </a:r>
            <a:r>
              <a:rPr lang="ru-RU" sz="31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Часть </a:t>
            </a:r>
            <a:r>
              <a:rPr lang="ru-RU" sz="31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Осень - </a:t>
            </a:r>
            <a: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2017».</a:t>
            </a:r>
            <a:br>
              <a:rPr lang="ru-RU" sz="31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1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47" y="1439838"/>
            <a:ext cx="3457988" cy="4873625"/>
          </a:xfrm>
        </p:spPr>
      </p:pic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839788" y="2756848"/>
            <a:ext cx="6502708" cy="311214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Продуктивная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деятельность: рисование, аппликация, оригами, лепка, конструирование из природного материала.</a:t>
            </a:r>
            <a:b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Театрализованное и музыкальное развитие.</a:t>
            </a: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художественного слова.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Составитель: </a:t>
            </a:r>
            <a:r>
              <a:rPr lang="ru-RU" sz="28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Т.Н., </a:t>
            </a:r>
            <a:endParaRPr lang="ru-RU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</a:t>
            </a:r>
            <a: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КК.</a:t>
            </a:r>
            <a:br>
              <a:rPr lang="ru-RU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255948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105469" y="341195"/>
            <a:ext cx="10194877" cy="5978644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sz="8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Руководители</a:t>
            </a:r>
            <a:r>
              <a:rPr lang="ru-RU" sz="80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8000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Корнийчук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Т.Н., воспитатель 1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КК; Головко Г.В., учитель-логопед 1 КК; </a:t>
            </a:r>
          </a:p>
          <a:p>
            <a:pPr marL="0" indent="0">
              <a:buNone/>
            </a:pPr>
            <a:r>
              <a:rPr lang="ru-RU" sz="80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Ахметчанова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Э.С.,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музыкальный руководитель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КК.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8000" i="1" u="sng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</a:t>
            </a:r>
            <a:r>
              <a:rPr lang="ru-RU" sz="80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художественно-эстетического развития дошкольников:</a:t>
            </a:r>
            <a:endParaRPr lang="ru-RU" sz="8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эстетического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идеала и художественного вкуса, а также способности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к творчеству.</a:t>
            </a:r>
          </a:p>
          <a:p>
            <a:pPr marL="0" indent="0">
              <a:buNone/>
            </a:pPr>
            <a:r>
              <a:rPr lang="ru-RU" sz="8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r>
              <a:rPr lang="ru-RU" sz="80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художественно-эстетического </a:t>
            </a:r>
            <a:r>
              <a:rPr lang="ru-RU" sz="8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развития.</a:t>
            </a:r>
          </a:p>
          <a:p>
            <a:r>
              <a:rPr lang="ru-RU" sz="8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</a:t>
            </a:r>
            <a:r>
              <a:rPr lang="ru-RU" sz="80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теоретических знаний: </a:t>
            </a:r>
            <a:endParaRPr lang="ru-RU" sz="8000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эстетического восприятия объектов окружающего мира и художественных образов. </a:t>
            </a:r>
            <a:endParaRPr lang="ru-RU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 к мировой художественной культуре. </a:t>
            </a:r>
            <a:endParaRPr lang="ru-RU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потребности в красоте. </a:t>
            </a:r>
            <a:endParaRPr lang="ru-RU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Воспитывать эстетический вкус и чувство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гармонии. </a:t>
            </a:r>
            <a:endParaRPr lang="ru-RU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8000" i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ru-RU" sz="8000" i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практических умений: </a:t>
            </a:r>
            <a:endParaRPr lang="ru-RU" sz="8000" i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творческие  способности. </a:t>
            </a: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Формировать положительную мотивацию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продуктивному творчеству. </a:t>
            </a:r>
            <a:endParaRPr lang="ru-RU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Побуждать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самостоятельному экспериментированию с материалами и инструментами для создания художественных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образов.</a:t>
            </a:r>
          </a:p>
          <a:p>
            <a:pPr marL="0" indent="0">
              <a:buNone/>
            </a:pP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2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5032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542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с помощью восковых мелков,  акварельных красок и </a:t>
            </a:r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гуаши.</a:t>
            </a:r>
            <a:endParaRPr lang="ru-RU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17" y="892247"/>
            <a:ext cx="2793586" cy="279358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426" y="1007165"/>
            <a:ext cx="2816782" cy="281678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577" y="1419368"/>
            <a:ext cx="3659699" cy="243979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723" y="3823947"/>
            <a:ext cx="3659699" cy="24398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8741" y="3974271"/>
            <a:ext cx="3672152" cy="24481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577" y="4089957"/>
            <a:ext cx="3161741" cy="2173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450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142" y="3660031"/>
            <a:ext cx="4148919" cy="276594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801" y="538184"/>
            <a:ext cx="2870266" cy="2870266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562067" y="286603"/>
            <a:ext cx="7588154" cy="3544181"/>
          </a:xfrm>
        </p:spPr>
        <p:txBody>
          <a:bodyPr>
            <a:norm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работы по лексическим темам «Насекомые осенью», «Деревья осенью», «Перелётные и водоплавающие </a:t>
            </a:r>
            <a:b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птицы».</a:t>
            </a:r>
            <a:endParaRPr lang="ru-RU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459" y="3660031"/>
            <a:ext cx="4178364" cy="2785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1682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557" y="396835"/>
            <a:ext cx="2230648" cy="33459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4913" y="477671"/>
            <a:ext cx="2230648" cy="334597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1568" y="3823643"/>
            <a:ext cx="3624193" cy="24161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054" y="3997361"/>
            <a:ext cx="3666977" cy="2444651"/>
          </a:xfrm>
          <a:prstGeom prst="rect">
            <a:avLst/>
          </a:prstGeom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421875" y="396835"/>
            <a:ext cx="3466531" cy="1895989"/>
          </a:xfrm>
        </p:spPr>
        <p:txBody>
          <a:bodyPr>
            <a:no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с помощью салфеток и кусочков губки.</a:t>
            </a:r>
            <a:b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«Осеннее дерево», «Ветка рябины».</a:t>
            </a:r>
            <a:endParaRPr lang="ru-R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9697" y="2534979"/>
            <a:ext cx="2415655" cy="2415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17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12442" y="1105469"/>
            <a:ext cx="3862316" cy="126924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прикладной росписи «Хохлома». </a:t>
            </a:r>
            <a:b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красок осени, жёлтого, красного, золотистого.</a:t>
            </a:r>
            <a:endParaRPr lang="ru-RU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365" y="3502809"/>
            <a:ext cx="3892454" cy="25949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044" y="3620079"/>
            <a:ext cx="3892454" cy="25949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555" y="3019638"/>
            <a:ext cx="3387488" cy="2258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8509" y="601204"/>
            <a:ext cx="1771934" cy="265790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2847" y="566017"/>
            <a:ext cx="1818848" cy="272827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5535422"/>
            <a:ext cx="1828800" cy="112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1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работы </a:t>
            </a:r>
            <a:b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«Осенний этюд», «Букет из кленовых листьев». Интеграция рисования и аппликации.</a:t>
            </a:r>
            <a:endParaRPr lang="ru-RU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17" y="1817427"/>
            <a:ext cx="4702791" cy="470279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17427"/>
            <a:ext cx="4702791" cy="47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78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Нетрадиционная техника рисования – </a:t>
            </a:r>
            <a:b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рисование с помощью сухих листьев. </a:t>
            </a:r>
            <a:b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Открытка для мамы к Дню матери.</a:t>
            </a:r>
            <a:endParaRPr lang="ru-RU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571" y="1690688"/>
            <a:ext cx="3174242" cy="317424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425" y="1690688"/>
            <a:ext cx="3174242" cy="31742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8879" y="2769358"/>
            <a:ext cx="3174242" cy="3174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6039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35271" y="465732"/>
            <a:ext cx="3998795" cy="2481902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Объёмная аппликация и конструирование </a:t>
            </a:r>
            <a:b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использованием бумаги (оригами) </a:t>
            </a:r>
            <a:b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природного материала).</a:t>
            </a:r>
            <a:endParaRPr lang="ru-RU" sz="28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341" y="3296501"/>
            <a:ext cx="2590801" cy="259080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1232" y="3289038"/>
            <a:ext cx="2590801" cy="25908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367" y="3289037"/>
            <a:ext cx="2590801" cy="25908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3" y="3289038"/>
            <a:ext cx="2598264" cy="259826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2831" y="628790"/>
            <a:ext cx="3309202" cy="24819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013" y="628790"/>
            <a:ext cx="3734318" cy="248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864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0627" y="532264"/>
            <a:ext cx="7456996" cy="2088106"/>
          </a:xfrm>
        </p:spPr>
        <p:txBody>
          <a:bodyPr>
            <a:normAutofit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Коллективные работы </a:t>
            </a:r>
            <a:b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 лексической теме «Перелётные и водоплавающие птицы»;</a:t>
            </a:r>
            <a:b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творческие работы «Букет осени», «Львёнок. Я на солнышке лежу».</a:t>
            </a:r>
            <a:endParaRPr lang="ru-RU" sz="28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758" y="2791027"/>
            <a:ext cx="3168865" cy="316886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996" y="2791027"/>
            <a:ext cx="4275341" cy="316886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5044" y="1103976"/>
            <a:ext cx="3242849" cy="4855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40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4712" y="242246"/>
            <a:ext cx="2249608" cy="337441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4102" y="337880"/>
            <a:ext cx="2249608" cy="33744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13609" y="2025086"/>
            <a:ext cx="3456732" cy="217078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8574" y="3854146"/>
            <a:ext cx="2792210" cy="279830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1541" y="3739537"/>
            <a:ext cx="2798307" cy="279221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86175" y="4280007"/>
            <a:ext cx="3511600" cy="2341067"/>
          </a:xfrm>
          <a:prstGeom prst="rect">
            <a:avLst/>
          </a:prstGeom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385774" y="365125"/>
            <a:ext cx="36928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работы в технике оригами по темам «Овощи</a:t>
            </a:r>
            <a: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«Фрукты</a:t>
            </a: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</a:t>
            </a:r>
            <a:r>
              <a:rPr lang="ru-RU" sz="28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«Насекомые осенью», </a:t>
            </a:r>
            <a:r>
              <a:rPr lang="ru-RU" sz="28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«Одежда осенью».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725295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Лепка с использованием разнообразных приёмов.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975" y="2236598"/>
            <a:ext cx="2804236" cy="28042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830" y="1413685"/>
            <a:ext cx="3764228" cy="250948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52" y="1374448"/>
            <a:ext cx="3759104" cy="250606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52" y="4010736"/>
            <a:ext cx="3759104" cy="250606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5830" y="4067794"/>
            <a:ext cx="3757970" cy="2505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1186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Детские работы «Ежата», «Уточки», </a:t>
            </a:r>
            <a:b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«Осенние листья».</a:t>
            </a:r>
            <a:endParaRPr lang="ru-RU" sz="36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180" y="2245054"/>
            <a:ext cx="4411640" cy="294109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550" y="1917508"/>
            <a:ext cx="2938250" cy="44073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690688"/>
            <a:ext cx="2938250" cy="4407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532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над экспрессивной стороной речи, темпом и ритмом речи. </a:t>
            </a:r>
            <a:b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городском конкурсе чтецов «Звёздочки» (районный уровень).Участница </a:t>
            </a:r>
            <a:r>
              <a:rPr lang="ru-RU" sz="2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Щенникова</a:t>
            </a: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Екатерина. </a:t>
            </a:r>
            <a:r>
              <a:rPr lang="ru-RU" sz="2400" i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Рукводитель</a:t>
            </a:r>
            <a:r>
              <a:rPr lang="ru-RU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Головко Г.В., учитель-логопед 1 КК.</a:t>
            </a:r>
            <a:endParaRPr lang="ru-RU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42619"/>
            <a:ext cx="3779858" cy="251990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158058"/>
            <a:ext cx="3779858" cy="25199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1148" y="1589814"/>
            <a:ext cx="3163437" cy="44816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7675" y="1574535"/>
            <a:ext cx="3372703" cy="449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2811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Театрализованное представление с музыкальным сопровождением, посвященное золотой осени.</a:t>
            </a:r>
            <a:br>
              <a:rPr lang="ru-RU" sz="32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90" y="1300812"/>
            <a:ext cx="4502623" cy="253272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7383" y="1300812"/>
            <a:ext cx="2973506" cy="39646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7036" y="3966506"/>
            <a:ext cx="3527909" cy="264593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5370" y="1433780"/>
            <a:ext cx="2342013" cy="204089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253" y="3848567"/>
            <a:ext cx="2745853" cy="25104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3368" y="4444978"/>
            <a:ext cx="1941536" cy="216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3338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3443" y="1834392"/>
            <a:ext cx="5207000" cy="38989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6411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155</Words>
  <Application>Microsoft Office PowerPoint</Application>
  <PresentationFormat>Широкоэкранный</PresentationFormat>
  <Paragraphs>35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          Фотоотчёт «Художественно-эстетическое развитие  детей группы компенсирующей направленности № 13.  Часть 1. Осень - 2017». </vt:lpstr>
      <vt:lpstr>Презентация PowerPoint</vt:lpstr>
      <vt:lpstr>Рисование с помощью восковых мелков,  акварельных красок и гуаши.</vt:lpstr>
      <vt:lpstr>Детские работы по лексическим темам «Насекомые осенью», «Деревья осенью», «Перелётные и водоплавающие  птицы».</vt:lpstr>
      <vt:lpstr>Рисование с помощью салфеток и кусочков губки. «Осеннее дерево», «Ветка рябины».</vt:lpstr>
      <vt:lpstr>Изучение прикладной росписи «Хохлома».  Использование красок осени, жёлтого, красного, золотистого.</vt:lpstr>
      <vt:lpstr>Коллективные работы  «Осенний этюд», «Букет из кленовых листьев». Интеграция рисования и аппликации.</vt:lpstr>
      <vt:lpstr>Нетрадиционная техника рисования –  рисование с помощью сухих листьев.  Открытка для мамы к Дню матери.</vt:lpstr>
      <vt:lpstr>Объёмная аппликация и конструирование  (с использованием бумаги (оригами)  и природного материала).</vt:lpstr>
      <vt:lpstr>Коллективные работы  - по лексической теме «Перелётные и водоплавающие птицы»; - творческие работы «Букет осени», «Львёнок. Я на солнышке лежу».</vt:lpstr>
      <vt:lpstr>Детские работы в технике оригами по темам «Овощи», «Фрукты», «Насекомые осенью», «Одежда осенью».</vt:lpstr>
      <vt:lpstr>Лепка с использованием разнообразных приёмов.</vt:lpstr>
      <vt:lpstr>Детские работы «Ежата», «Уточки»,  «Осенние листья».</vt:lpstr>
      <vt:lpstr>Работа над экспрессивной стороной речи, темпом и ритмом речи.  Участие в городском конкурсе чтецов «Звёздочки» (районный уровень).Участница Щенникова Екатерина. Рукводитель Головко Г.В., учитель-логопед 1 КК.</vt:lpstr>
      <vt:lpstr>Театрализованное представление с музыкальным сопровождением, посвященное золотой осени. 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67</cp:revision>
  <dcterms:created xsi:type="dcterms:W3CDTF">2018-02-11T09:19:24Z</dcterms:created>
  <dcterms:modified xsi:type="dcterms:W3CDTF">2018-02-18T13:07:21Z</dcterms:modified>
</cp:coreProperties>
</file>