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7" r:id="rId4"/>
    <p:sldId id="264" r:id="rId5"/>
    <p:sldId id="260" r:id="rId6"/>
    <p:sldId id="258" r:id="rId7"/>
    <p:sldId id="262" r:id="rId8"/>
    <p:sldId id="263" r:id="rId9"/>
    <p:sldId id="265" r:id="rId10"/>
    <p:sldId id="267" r:id="rId11"/>
    <p:sldId id="266" r:id="rId12"/>
    <p:sldId id="268" r:id="rId13"/>
    <p:sldId id="269" r:id="rId14"/>
    <p:sldId id="273" r:id="rId15"/>
    <p:sldId id="274" r:id="rId16"/>
    <p:sldId id="284" r:id="rId17"/>
    <p:sldId id="270" r:id="rId18"/>
    <p:sldId id="278" r:id="rId19"/>
    <p:sldId id="271" r:id="rId20"/>
    <p:sldId id="272" r:id="rId21"/>
    <p:sldId id="276" r:id="rId22"/>
    <p:sldId id="277" r:id="rId23"/>
    <p:sldId id="275" r:id="rId24"/>
    <p:sldId id="280" r:id="rId25"/>
    <p:sldId id="287" r:id="rId26"/>
    <p:sldId id="288" r:id="rId27"/>
    <p:sldId id="289" r:id="rId28"/>
    <p:sldId id="290" r:id="rId29"/>
    <p:sldId id="291" r:id="rId30"/>
    <p:sldId id="292" r:id="rId31"/>
    <p:sldId id="300" r:id="rId32"/>
    <p:sldId id="301" r:id="rId33"/>
    <p:sldId id="302" r:id="rId34"/>
    <p:sldId id="304" r:id="rId35"/>
    <p:sldId id="305" r:id="rId36"/>
    <p:sldId id="306" r:id="rId37"/>
    <p:sldId id="307" r:id="rId38"/>
    <p:sldId id="299" r:id="rId39"/>
    <p:sldId id="283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CC0066"/>
    <a:srgbClr val="FF33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17268" autoAdjust="0"/>
    <p:restoredTop sz="97439" autoAdjust="0"/>
  </p:normalViewPr>
  <p:slideViewPr>
    <p:cSldViewPr>
      <p:cViewPr varScale="1">
        <p:scale>
          <a:sx n="75" d="100"/>
          <a:sy n="75" d="100"/>
        </p:scale>
        <p:origin x="-73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612BEF-459C-4E4F-BD0C-352D325DEF40}" type="doc">
      <dgm:prSet loTypeId="urn:microsoft.com/office/officeart/2005/8/layout/venn3" loCatId="relationship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9E53B189-0707-4064-9012-2711E3FFAF51}">
      <dgm:prSet phldrT="[Текст]"/>
      <dgm:spPr/>
      <dgm:t>
        <a:bodyPr/>
        <a:lstStyle/>
        <a:p>
          <a:r>
            <a: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М</a:t>
          </a:r>
          <a:endParaRPr lang="ru-RU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83B5739D-730E-4AFE-B96D-E4455600C418}" type="parTrans" cxnId="{4DE6CD2A-1886-4C46-9D77-B525569F2250}">
      <dgm:prSet/>
      <dgm:spPr/>
      <dgm:t>
        <a:bodyPr/>
        <a:lstStyle/>
        <a:p>
          <a:endParaRPr lang="ru-RU"/>
        </a:p>
      </dgm:t>
    </dgm:pt>
    <dgm:pt modelId="{B344321C-0B86-4D86-BBBA-01F7BE1DC4BD}" type="sibTrans" cxnId="{4DE6CD2A-1886-4C46-9D77-B525569F2250}">
      <dgm:prSet/>
      <dgm:spPr/>
      <dgm:t>
        <a:bodyPr/>
        <a:lstStyle/>
        <a:p>
          <a:endParaRPr lang="ru-RU"/>
        </a:p>
      </dgm:t>
    </dgm:pt>
    <dgm:pt modelId="{8FDD254B-A7A3-4B97-9FBB-6289B1A1C2D8}">
      <dgm:prSet phldrT="[Текст]"/>
      <dgm:spPr/>
      <dgm:t>
        <a:bodyPr/>
        <a:lstStyle/>
        <a:p>
          <a:r>
            <a:rPr lang="ru-RU" b="1" dirty="0" smtClean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О</a:t>
          </a:r>
          <a:endParaRPr lang="ru-RU" b="1" dirty="0">
            <a:solidFill>
              <a:srgbClr val="3333C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06A0B552-DD05-48D0-9362-8322752BB7E8}" type="parTrans" cxnId="{2A4D9614-457C-433E-94C6-B9DE1C56CE3A}">
      <dgm:prSet/>
      <dgm:spPr/>
      <dgm:t>
        <a:bodyPr/>
        <a:lstStyle/>
        <a:p>
          <a:endParaRPr lang="ru-RU"/>
        </a:p>
      </dgm:t>
    </dgm:pt>
    <dgm:pt modelId="{EBD29791-9A82-434A-9C55-C4C617D9F71B}" type="sibTrans" cxnId="{2A4D9614-457C-433E-94C6-B9DE1C56CE3A}">
      <dgm:prSet/>
      <dgm:spPr/>
      <dgm:t>
        <a:bodyPr/>
        <a:lstStyle/>
        <a:p>
          <a:endParaRPr lang="ru-RU"/>
        </a:p>
      </dgm:t>
    </dgm:pt>
    <dgm:pt modelId="{EF3DA76C-D868-4446-A08E-A80CAB3A147C}">
      <dgm:prSet phldrT="[Текст]"/>
      <dgm:spPr/>
      <dgm:t>
        <a:bodyPr/>
        <a:lstStyle/>
        <a:p>
          <a:r>
            <a:rPr lang="ru-RU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Л</a:t>
          </a:r>
          <a:endParaRPr lang="ru-RU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FA31BBBB-92DE-4318-A834-B18F8235697B}" type="parTrans" cxnId="{8F79C2C1-3D75-42AE-87F7-4C0C67E1C079}">
      <dgm:prSet/>
      <dgm:spPr/>
      <dgm:t>
        <a:bodyPr/>
        <a:lstStyle/>
        <a:p>
          <a:endParaRPr lang="ru-RU"/>
        </a:p>
      </dgm:t>
    </dgm:pt>
    <dgm:pt modelId="{8E855F78-1780-4BCE-855D-F60F50D6C929}" type="sibTrans" cxnId="{8F79C2C1-3D75-42AE-87F7-4C0C67E1C079}">
      <dgm:prSet/>
      <dgm:spPr/>
      <dgm:t>
        <a:bodyPr/>
        <a:lstStyle/>
        <a:p>
          <a:endParaRPr lang="ru-RU"/>
        </a:p>
      </dgm:t>
    </dgm:pt>
    <dgm:pt modelId="{D831D0E8-FC2F-417C-8A50-B7132907CF42}">
      <dgm:prSet phldrT="[Текст]"/>
      <dgm:spPr/>
      <dgm:t>
        <a:bodyPr/>
        <a:lstStyle/>
        <a:p>
          <a:r>
            <a:rPr lang="ru-RU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О</a:t>
          </a:r>
          <a:endParaRPr lang="ru-RU" b="1" dirty="0">
            <a:solidFill>
              <a:srgbClr val="00B05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D2906A97-F5A7-4243-91E1-2EDEF5FF9D0D}" type="parTrans" cxnId="{C556B844-3FF7-48D8-AAAE-B827F5A1606D}">
      <dgm:prSet/>
      <dgm:spPr/>
      <dgm:t>
        <a:bodyPr/>
        <a:lstStyle/>
        <a:p>
          <a:endParaRPr lang="ru-RU"/>
        </a:p>
      </dgm:t>
    </dgm:pt>
    <dgm:pt modelId="{C8376CF7-2716-44AF-B5BA-D986C510E351}" type="sibTrans" cxnId="{C556B844-3FF7-48D8-AAAE-B827F5A1606D}">
      <dgm:prSet/>
      <dgm:spPr/>
      <dgm:t>
        <a:bodyPr/>
        <a:lstStyle/>
        <a:p>
          <a:endParaRPr lang="ru-RU"/>
        </a:p>
      </dgm:t>
    </dgm:pt>
    <dgm:pt modelId="{446CA65D-CB69-46F3-B3D9-11BB3C3F4571}" type="pres">
      <dgm:prSet presAssocID="{66612BEF-459C-4E4F-BD0C-352D325DEF4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98A81F-6172-48FF-A315-DC20E1D6D860}" type="pres">
      <dgm:prSet presAssocID="{9E53B189-0707-4064-9012-2711E3FFAF51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3A0F06-B176-4222-B794-F8A2ACEF7896}" type="pres">
      <dgm:prSet presAssocID="{B344321C-0B86-4D86-BBBA-01F7BE1DC4BD}" presName="space" presStyleCnt="0"/>
      <dgm:spPr/>
    </dgm:pt>
    <dgm:pt modelId="{F714F26A-66E6-47A5-BA72-4D05BE71D5ED}" type="pres">
      <dgm:prSet presAssocID="{8FDD254B-A7A3-4B97-9FBB-6289B1A1C2D8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BB16E1-7DA5-48EB-B3D7-8BC424EC9F8B}" type="pres">
      <dgm:prSet presAssocID="{EBD29791-9A82-434A-9C55-C4C617D9F71B}" presName="space" presStyleCnt="0"/>
      <dgm:spPr/>
    </dgm:pt>
    <dgm:pt modelId="{71C6594F-E037-4259-BCD1-AAD3B842C68C}" type="pres">
      <dgm:prSet presAssocID="{EF3DA76C-D868-4446-A08E-A80CAB3A147C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E0814D-27E9-4EA5-92C4-69241B91B41B}" type="pres">
      <dgm:prSet presAssocID="{8E855F78-1780-4BCE-855D-F60F50D6C929}" presName="space" presStyleCnt="0"/>
      <dgm:spPr/>
    </dgm:pt>
    <dgm:pt modelId="{7639CDC6-C8AB-48DF-84F2-A06C8023F0E7}" type="pres">
      <dgm:prSet presAssocID="{D831D0E8-FC2F-417C-8A50-B7132907CF42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965129C-6A72-4854-912B-89165D84AE60}" type="presOf" srcId="{9E53B189-0707-4064-9012-2711E3FFAF51}" destId="{5E98A81F-6172-48FF-A315-DC20E1D6D860}" srcOrd="0" destOrd="0" presId="urn:microsoft.com/office/officeart/2005/8/layout/venn3"/>
    <dgm:cxn modelId="{A57C7EDD-EBDD-4B97-9B85-610A8E221A60}" type="presOf" srcId="{66612BEF-459C-4E4F-BD0C-352D325DEF40}" destId="{446CA65D-CB69-46F3-B3D9-11BB3C3F4571}" srcOrd="0" destOrd="0" presId="urn:microsoft.com/office/officeart/2005/8/layout/venn3"/>
    <dgm:cxn modelId="{407F48F1-AA28-4DC1-9D95-6D1A13711063}" type="presOf" srcId="{8FDD254B-A7A3-4B97-9FBB-6289B1A1C2D8}" destId="{F714F26A-66E6-47A5-BA72-4D05BE71D5ED}" srcOrd="0" destOrd="0" presId="urn:microsoft.com/office/officeart/2005/8/layout/venn3"/>
    <dgm:cxn modelId="{74EC12B4-9083-4499-A38E-9FF20CEF58B3}" type="presOf" srcId="{D831D0E8-FC2F-417C-8A50-B7132907CF42}" destId="{7639CDC6-C8AB-48DF-84F2-A06C8023F0E7}" srcOrd="0" destOrd="0" presId="urn:microsoft.com/office/officeart/2005/8/layout/venn3"/>
    <dgm:cxn modelId="{2A4D9614-457C-433E-94C6-B9DE1C56CE3A}" srcId="{66612BEF-459C-4E4F-BD0C-352D325DEF40}" destId="{8FDD254B-A7A3-4B97-9FBB-6289B1A1C2D8}" srcOrd="1" destOrd="0" parTransId="{06A0B552-DD05-48D0-9362-8322752BB7E8}" sibTransId="{EBD29791-9A82-434A-9C55-C4C617D9F71B}"/>
    <dgm:cxn modelId="{C556B844-3FF7-48D8-AAAE-B827F5A1606D}" srcId="{66612BEF-459C-4E4F-BD0C-352D325DEF40}" destId="{D831D0E8-FC2F-417C-8A50-B7132907CF42}" srcOrd="3" destOrd="0" parTransId="{D2906A97-F5A7-4243-91E1-2EDEF5FF9D0D}" sibTransId="{C8376CF7-2716-44AF-B5BA-D986C510E351}"/>
    <dgm:cxn modelId="{8F79C2C1-3D75-42AE-87F7-4C0C67E1C079}" srcId="{66612BEF-459C-4E4F-BD0C-352D325DEF40}" destId="{EF3DA76C-D868-4446-A08E-A80CAB3A147C}" srcOrd="2" destOrd="0" parTransId="{FA31BBBB-92DE-4318-A834-B18F8235697B}" sibTransId="{8E855F78-1780-4BCE-855D-F60F50D6C929}"/>
    <dgm:cxn modelId="{57A353BC-9560-4BA6-ACD5-F216784BF49E}" type="presOf" srcId="{EF3DA76C-D868-4446-A08E-A80CAB3A147C}" destId="{71C6594F-E037-4259-BCD1-AAD3B842C68C}" srcOrd="0" destOrd="0" presId="urn:microsoft.com/office/officeart/2005/8/layout/venn3"/>
    <dgm:cxn modelId="{4DE6CD2A-1886-4C46-9D77-B525569F2250}" srcId="{66612BEF-459C-4E4F-BD0C-352D325DEF40}" destId="{9E53B189-0707-4064-9012-2711E3FFAF51}" srcOrd="0" destOrd="0" parTransId="{83B5739D-730E-4AFE-B96D-E4455600C418}" sibTransId="{B344321C-0B86-4D86-BBBA-01F7BE1DC4BD}"/>
    <dgm:cxn modelId="{98B89C5F-AAA3-4ECA-9112-E44E7F1B99A8}" type="presParOf" srcId="{446CA65D-CB69-46F3-B3D9-11BB3C3F4571}" destId="{5E98A81F-6172-48FF-A315-DC20E1D6D860}" srcOrd="0" destOrd="0" presId="urn:microsoft.com/office/officeart/2005/8/layout/venn3"/>
    <dgm:cxn modelId="{C30E6F91-E5DA-44F7-A4E8-B1CF6EFE8BD9}" type="presParOf" srcId="{446CA65D-CB69-46F3-B3D9-11BB3C3F4571}" destId="{233A0F06-B176-4222-B794-F8A2ACEF7896}" srcOrd="1" destOrd="0" presId="urn:microsoft.com/office/officeart/2005/8/layout/venn3"/>
    <dgm:cxn modelId="{434DB106-A5E4-4B9A-97E8-CDF8D80B9C8C}" type="presParOf" srcId="{446CA65D-CB69-46F3-B3D9-11BB3C3F4571}" destId="{F714F26A-66E6-47A5-BA72-4D05BE71D5ED}" srcOrd="2" destOrd="0" presId="urn:microsoft.com/office/officeart/2005/8/layout/venn3"/>
    <dgm:cxn modelId="{33CE1BC6-191F-4B70-91FA-450DD8148D1E}" type="presParOf" srcId="{446CA65D-CB69-46F3-B3D9-11BB3C3F4571}" destId="{C1BB16E1-7DA5-48EB-B3D7-8BC424EC9F8B}" srcOrd="3" destOrd="0" presId="urn:microsoft.com/office/officeart/2005/8/layout/venn3"/>
    <dgm:cxn modelId="{0143499F-E517-4B33-9704-4541C577EDD2}" type="presParOf" srcId="{446CA65D-CB69-46F3-B3D9-11BB3C3F4571}" destId="{71C6594F-E037-4259-BCD1-AAD3B842C68C}" srcOrd="4" destOrd="0" presId="urn:microsoft.com/office/officeart/2005/8/layout/venn3"/>
    <dgm:cxn modelId="{8164AAC6-19DF-4E25-BFE9-40C1B3A49DAE}" type="presParOf" srcId="{446CA65D-CB69-46F3-B3D9-11BB3C3F4571}" destId="{DEE0814D-27E9-4EA5-92C4-69241B91B41B}" srcOrd="5" destOrd="0" presId="urn:microsoft.com/office/officeart/2005/8/layout/venn3"/>
    <dgm:cxn modelId="{A89FBC34-FBEC-4359-AA32-20B2720B1FFD}" type="presParOf" srcId="{446CA65D-CB69-46F3-B3D9-11BB3C3F4571}" destId="{7639CDC6-C8AB-48DF-84F2-A06C8023F0E7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E1088C-D00C-4178-B118-09F4A6B86C1F}" type="doc">
      <dgm:prSet loTypeId="urn:microsoft.com/office/officeart/2005/8/layout/venn3" loCatId="relationship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C3D1718-21F3-40E3-8073-40B31DB53FAD}">
      <dgm:prSet phldrT="[Текст]"/>
      <dgm:spPr/>
      <dgm:t>
        <a:bodyPr/>
        <a:lstStyle/>
        <a:p>
          <a:r>
            <a:rPr lang="ru-RU" b="1" dirty="0" smtClean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Д</a:t>
          </a:r>
          <a:endParaRPr lang="ru-RU" b="1" dirty="0">
            <a:solidFill>
              <a:srgbClr val="FF33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FB4F1DF5-F755-4EE5-941A-1EE9E50960FD}" type="parTrans" cxnId="{D9CBD004-72A9-4804-AE07-EA07791816CD}">
      <dgm:prSet/>
      <dgm:spPr/>
      <dgm:t>
        <a:bodyPr/>
        <a:lstStyle/>
        <a:p>
          <a:endParaRPr lang="ru-RU"/>
        </a:p>
      </dgm:t>
    </dgm:pt>
    <dgm:pt modelId="{B0E8BB12-CFD1-482C-816C-3326E2D567EA}" type="sibTrans" cxnId="{D9CBD004-72A9-4804-AE07-EA07791816CD}">
      <dgm:prSet/>
      <dgm:spPr/>
      <dgm:t>
        <a:bodyPr/>
        <a:lstStyle/>
        <a:p>
          <a:endParaRPr lang="ru-RU"/>
        </a:p>
      </dgm:t>
    </dgm:pt>
    <dgm:pt modelId="{CD68ACB4-957B-40B2-9AB7-BA3A4F59C6F2}">
      <dgm:prSet phldrT="[Текст]"/>
      <dgm:spPr/>
      <dgm:t>
        <a:bodyPr/>
        <a:lstStyle/>
        <a:p>
          <a:r>
            <a:rPr lang="ru-RU" b="1" dirty="0" smtClean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Ц</a:t>
          </a:r>
          <a:endParaRPr lang="ru-RU" b="1" dirty="0">
            <a:solidFill>
              <a:schemeClr val="tx2">
                <a:lumMod val="40000"/>
                <a:lumOff val="6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DEF4351E-9EF5-47B7-897D-CC7955255FCB}" type="parTrans" cxnId="{1B068332-028C-468D-9726-36F0F6D05170}">
      <dgm:prSet/>
      <dgm:spPr/>
      <dgm:t>
        <a:bodyPr/>
        <a:lstStyle/>
        <a:p>
          <a:endParaRPr lang="ru-RU"/>
        </a:p>
      </dgm:t>
    </dgm:pt>
    <dgm:pt modelId="{435A1D48-54BE-40D1-A469-D315A115FBC3}" type="sibTrans" cxnId="{1B068332-028C-468D-9726-36F0F6D05170}">
      <dgm:prSet/>
      <dgm:spPr/>
      <dgm:t>
        <a:bodyPr/>
        <a:lstStyle/>
        <a:p>
          <a:endParaRPr lang="ru-RU"/>
        </a:p>
      </dgm:t>
    </dgm:pt>
    <dgm:pt modelId="{55503469-2CDB-46B9-B6CD-6814AE157330}">
      <dgm:prSet phldrT="[Текст]"/>
      <dgm:spPr/>
      <dgm:t>
        <a:bodyPr/>
        <a:lstStyle/>
        <a:p>
          <a:r>
            <a:rPr lang="ru-RU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Ы</a:t>
          </a:r>
          <a:endParaRPr lang="ru-RU" b="1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3DB5985F-6488-4E94-8920-B535FEFF2C99}" type="parTrans" cxnId="{546B6878-648D-45C1-B0B6-F7A7BCAA0958}">
      <dgm:prSet/>
      <dgm:spPr/>
      <dgm:t>
        <a:bodyPr/>
        <a:lstStyle/>
        <a:p>
          <a:endParaRPr lang="ru-RU"/>
        </a:p>
      </dgm:t>
    </dgm:pt>
    <dgm:pt modelId="{E8A7A12F-6080-4165-AF5C-B319E5396197}" type="sibTrans" cxnId="{546B6878-648D-45C1-B0B6-F7A7BCAA0958}">
      <dgm:prSet/>
      <dgm:spPr/>
      <dgm:t>
        <a:bodyPr/>
        <a:lstStyle/>
        <a:p>
          <a:endParaRPr lang="ru-RU"/>
        </a:p>
      </dgm:t>
    </dgm:pt>
    <dgm:pt modelId="{9B28D258-7D84-4D3E-A4D6-4DC2CAD20B9A}">
      <dgm:prSet phldrT="[Текст]"/>
      <dgm:spPr/>
      <dgm:t>
        <a:bodyPr/>
        <a:lstStyle/>
        <a:p>
          <a:r>
            <a:rPr lang="ru-RU" b="1" dirty="0" smtClean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!</a:t>
          </a:r>
          <a:endParaRPr lang="ru-RU" b="1" dirty="0">
            <a:solidFill>
              <a:schemeClr val="accent4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B341EC72-6504-4DCA-8202-7D7F2A012550}" type="parTrans" cxnId="{84003F47-7053-4016-9D12-B80EDC0D38E5}">
      <dgm:prSet/>
      <dgm:spPr/>
      <dgm:t>
        <a:bodyPr/>
        <a:lstStyle/>
        <a:p>
          <a:endParaRPr lang="ru-RU"/>
        </a:p>
      </dgm:t>
    </dgm:pt>
    <dgm:pt modelId="{DC2A7713-49B2-47A6-92E6-BC5A4E987498}" type="sibTrans" cxnId="{84003F47-7053-4016-9D12-B80EDC0D38E5}">
      <dgm:prSet/>
      <dgm:spPr/>
      <dgm:t>
        <a:bodyPr/>
        <a:lstStyle/>
        <a:p>
          <a:endParaRPr lang="ru-RU"/>
        </a:p>
      </dgm:t>
    </dgm:pt>
    <dgm:pt modelId="{F0D1C6A0-6AE3-4478-BCA0-1963AF8130D5}" type="pres">
      <dgm:prSet presAssocID="{EAE1088C-D00C-4178-B118-09F4A6B86C1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C5F6B0-4D31-493A-9460-1EC566C3BB84}" type="pres">
      <dgm:prSet presAssocID="{3C3D1718-21F3-40E3-8073-40B31DB53FAD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42DF3E-E78D-462F-A5CC-E16C67B01821}" type="pres">
      <dgm:prSet presAssocID="{B0E8BB12-CFD1-482C-816C-3326E2D567EA}" presName="space" presStyleCnt="0"/>
      <dgm:spPr/>
    </dgm:pt>
    <dgm:pt modelId="{6EF1AF08-9334-480F-9092-2F9E329DD69C}" type="pres">
      <dgm:prSet presAssocID="{CD68ACB4-957B-40B2-9AB7-BA3A4F59C6F2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C4B1EE-0694-4A8B-ADE2-6079FF95B405}" type="pres">
      <dgm:prSet presAssocID="{435A1D48-54BE-40D1-A469-D315A115FBC3}" presName="space" presStyleCnt="0"/>
      <dgm:spPr/>
    </dgm:pt>
    <dgm:pt modelId="{6FC185DC-2AFF-4C48-ABA6-A267AA6D91B6}" type="pres">
      <dgm:prSet presAssocID="{55503469-2CDB-46B9-B6CD-6814AE157330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737D8B-7FC9-4805-BF3E-0815E46E311C}" type="pres">
      <dgm:prSet presAssocID="{E8A7A12F-6080-4165-AF5C-B319E5396197}" presName="space" presStyleCnt="0"/>
      <dgm:spPr/>
    </dgm:pt>
    <dgm:pt modelId="{218F0263-153A-4B8C-B3FB-8AB83B00CF86}" type="pres">
      <dgm:prSet presAssocID="{9B28D258-7D84-4D3E-A4D6-4DC2CAD20B9A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660179D-4B28-4645-A1B2-B5C2C06154D9}" type="presOf" srcId="{CD68ACB4-957B-40B2-9AB7-BA3A4F59C6F2}" destId="{6EF1AF08-9334-480F-9092-2F9E329DD69C}" srcOrd="0" destOrd="0" presId="urn:microsoft.com/office/officeart/2005/8/layout/venn3"/>
    <dgm:cxn modelId="{E8585C66-5402-4EDB-A3C2-C9548231F9D1}" type="presOf" srcId="{9B28D258-7D84-4D3E-A4D6-4DC2CAD20B9A}" destId="{218F0263-153A-4B8C-B3FB-8AB83B00CF86}" srcOrd="0" destOrd="0" presId="urn:microsoft.com/office/officeart/2005/8/layout/venn3"/>
    <dgm:cxn modelId="{84003F47-7053-4016-9D12-B80EDC0D38E5}" srcId="{EAE1088C-D00C-4178-B118-09F4A6B86C1F}" destId="{9B28D258-7D84-4D3E-A4D6-4DC2CAD20B9A}" srcOrd="3" destOrd="0" parTransId="{B341EC72-6504-4DCA-8202-7D7F2A012550}" sibTransId="{DC2A7713-49B2-47A6-92E6-BC5A4E987498}"/>
    <dgm:cxn modelId="{546B6878-648D-45C1-B0B6-F7A7BCAA0958}" srcId="{EAE1088C-D00C-4178-B118-09F4A6B86C1F}" destId="{55503469-2CDB-46B9-B6CD-6814AE157330}" srcOrd="2" destOrd="0" parTransId="{3DB5985F-6488-4E94-8920-B535FEFF2C99}" sibTransId="{E8A7A12F-6080-4165-AF5C-B319E5396197}"/>
    <dgm:cxn modelId="{1B068332-028C-468D-9726-36F0F6D05170}" srcId="{EAE1088C-D00C-4178-B118-09F4A6B86C1F}" destId="{CD68ACB4-957B-40B2-9AB7-BA3A4F59C6F2}" srcOrd="1" destOrd="0" parTransId="{DEF4351E-9EF5-47B7-897D-CC7955255FCB}" sibTransId="{435A1D48-54BE-40D1-A469-D315A115FBC3}"/>
    <dgm:cxn modelId="{2B6AA489-4ADC-46BD-9AD2-C2BADEEC3765}" type="presOf" srcId="{55503469-2CDB-46B9-B6CD-6814AE157330}" destId="{6FC185DC-2AFF-4C48-ABA6-A267AA6D91B6}" srcOrd="0" destOrd="0" presId="urn:microsoft.com/office/officeart/2005/8/layout/venn3"/>
    <dgm:cxn modelId="{D9CBD004-72A9-4804-AE07-EA07791816CD}" srcId="{EAE1088C-D00C-4178-B118-09F4A6B86C1F}" destId="{3C3D1718-21F3-40E3-8073-40B31DB53FAD}" srcOrd="0" destOrd="0" parTransId="{FB4F1DF5-F755-4EE5-941A-1EE9E50960FD}" sibTransId="{B0E8BB12-CFD1-482C-816C-3326E2D567EA}"/>
    <dgm:cxn modelId="{3961134B-FCF9-434F-BBDB-E4BFC4611E2C}" type="presOf" srcId="{3C3D1718-21F3-40E3-8073-40B31DB53FAD}" destId="{F9C5F6B0-4D31-493A-9460-1EC566C3BB84}" srcOrd="0" destOrd="0" presId="urn:microsoft.com/office/officeart/2005/8/layout/venn3"/>
    <dgm:cxn modelId="{FD36F8BE-6DCB-4296-A3B7-232A21089AAA}" type="presOf" srcId="{EAE1088C-D00C-4178-B118-09F4A6B86C1F}" destId="{F0D1C6A0-6AE3-4478-BCA0-1963AF8130D5}" srcOrd="0" destOrd="0" presId="urn:microsoft.com/office/officeart/2005/8/layout/venn3"/>
    <dgm:cxn modelId="{EAC95C03-8478-49E5-95FB-DDD71B45BBE6}" type="presParOf" srcId="{F0D1C6A0-6AE3-4478-BCA0-1963AF8130D5}" destId="{F9C5F6B0-4D31-493A-9460-1EC566C3BB84}" srcOrd="0" destOrd="0" presId="urn:microsoft.com/office/officeart/2005/8/layout/venn3"/>
    <dgm:cxn modelId="{D5B812D9-C9FA-487C-82C3-F6A522617A21}" type="presParOf" srcId="{F0D1C6A0-6AE3-4478-BCA0-1963AF8130D5}" destId="{B842DF3E-E78D-462F-A5CC-E16C67B01821}" srcOrd="1" destOrd="0" presId="urn:microsoft.com/office/officeart/2005/8/layout/venn3"/>
    <dgm:cxn modelId="{A089069A-95F2-477A-916F-2152E2B649AA}" type="presParOf" srcId="{F0D1C6A0-6AE3-4478-BCA0-1963AF8130D5}" destId="{6EF1AF08-9334-480F-9092-2F9E329DD69C}" srcOrd="2" destOrd="0" presId="urn:microsoft.com/office/officeart/2005/8/layout/venn3"/>
    <dgm:cxn modelId="{0196E82C-45BE-410F-8D3E-F2AABD3CBF8B}" type="presParOf" srcId="{F0D1C6A0-6AE3-4478-BCA0-1963AF8130D5}" destId="{B4C4B1EE-0694-4A8B-ADE2-6079FF95B405}" srcOrd="3" destOrd="0" presId="urn:microsoft.com/office/officeart/2005/8/layout/venn3"/>
    <dgm:cxn modelId="{C22B773E-201B-4A3B-932C-C2998D60F0DF}" type="presParOf" srcId="{F0D1C6A0-6AE3-4478-BCA0-1963AF8130D5}" destId="{6FC185DC-2AFF-4C48-ABA6-A267AA6D91B6}" srcOrd="4" destOrd="0" presId="urn:microsoft.com/office/officeart/2005/8/layout/venn3"/>
    <dgm:cxn modelId="{747CC049-533D-4A45-944F-486FD42F276D}" type="presParOf" srcId="{F0D1C6A0-6AE3-4478-BCA0-1963AF8130D5}" destId="{8F737D8B-7FC9-4805-BF3E-0815E46E311C}" srcOrd="5" destOrd="0" presId="urn:microsoft.com/office/officeart/2005/8/layout/venn3"/>
    <dgm:cxn modelId="{79EAA995-5D0F-4CC6-93B1-BCAD6D5EDB45}" type="presParOf" srcId="{F0D1C6A0-6AE3-4478-BCA0-1963AF8130D5}" destId="{218F0263-153A-4B8C-B3FB-8AB83B00CF86}" srcOrd="6" destOrd="0" presId="urn:microsoft.com/office/officeart/2005/8/layout/venn3"/>
  </dgm:cxnLst>
  <dgm:bg>
    <a:noFill/>
  </dgm:bg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98A81F-6172-48FF-A315-DC20E1D6D860}">
      <dsp:nvSpPr>
        <dsp:cNvPr id="0" name=""/>
        <dsp:cNvSpPr/>
      </dsp:nvSpPr>
      <dsp:spPr>
        <a:xfrm>
          <a:off x="1297" y="1706489"/>
          <a:ext cx="1301929" cy="130192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alpha val="5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69850" rIns="716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М</a:t>
          </a:r>
          <a:endParaRPr lang="ru-RU" sz="55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91960" y="1897152"/>
        <a:ext cx="920603" cy="920603"/>
      </dsp:txXfrm>
    </dsp:sp>
    <dsp:sp modelId="{F714F26A-66E6-47A5-BA72-4D05BE71D5ED}">
      <dsp:nvSpPr>
        <dsp:cNvPr id="0" name=""/>
        <dsp:cNvSpPr/>
      </dsp:nvSpPr>
      <dsp:spPr>
        <a:xfrm>
          <a:off x="1042841" y="1706489"/>
          <a:ext cx="1301929" cy="1301929"/>
        </a:xfrm>
        <a:prstGeom prst="ellipse">
          <a:avLst/>
        </a:prstGeom>
        <a:solidFill>
          <a:schemeClr val="accent2">
            <a:alpha val="50000"/>
            <a:hueOff val="2576456"/>
            <a:satOff val="-27551"/>
            <a:lumOff val="719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alpha val="50000"/>
              <a:hueOff val="2576456"/>
              <a:satOff val="-27551"/>
              <a:lumOff val="719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69850" rIns="716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1" kern="1200" dirty="0" smtClean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О</a:t>
          </a:r>
          <a:endParaRPr lang="ru-RU" sz="5500" b="1" kern="1200" dirty="0">
            <a:solidFill>
              <a:srgbClr val="3333C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233504" y="1897152"/>
        <a:ext cx="920603" cy="920603"/>
      </dsp:txXfrm>
    </dsp:sp>
    <dsp:sp modelId="{71C6594F-E037-4259-BCD1-AAD3B842C68C}">
      <dsp:nvSpPr>
        <dsp:cNvPr id="0" name=""/>
        <dsp:cNvSpPr/>
      </dsp:nvSpPr>
      <dsp:spPr>
        <a:xfrm>
          <a:off x="2084385" y="1706489"/>
          <a:ext cx="1301929" cy="1301929"/>
        </a:xfrm>
        <a:prstGeom prst="ellipse">
          <a:avLst/>
        </a:prstGeom>
        <a:solidFill>
          <a:schemeClr val="accent2">
            <a:alpha val="50000"/>
            <a:hueOff val="5152912"/>
            <a:satOff val="-55102"/>
            <a:lumOff val="14379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alpha val="50000"/>
              <a:hueOff val="5152912"/>
              <a:satOff val="-55102"/>
              <a:lumOff val="14379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69850" rIns="716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Л</a:t>
          </a:r>
          <a:endParaRPr lang="ru-RU" sz="55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2275048" y="1897152"/>
        <a:ext cx="920603" cy="920603"/>
      </dsp:txXfrm>
    </dsp:sp>
    <dsp:sp modelId="{7639CDC6-C8AB-48DF-84F2-A06C8023F0E7}">
      <dsp:nvSpPr>
        <dsp:cNvPr id="0" name=""/>
        <dsp:cNvSpPr/>
      </dsp:nvSpPr>
      <dsp:spPr>
        <a:xfrm>
          <a:off x="3125928" y="1706489"/>
          <a:ext cx="1301929" cy="1301929"/>
        </a:xfrm>
        <a:prstGeom prst="ellipse">
          <a:avLst/>
        </a:prstGeom>
        <a:solidFill>
          <a:schemeClr val="accent2">
            <a:alpha val="50000"/>
            <a:hueOff val="7729367"/>
            <a:satOff val="-82653"/>
            <a:lumOff val="21569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alpha val="50000"/>
              <a:hueOff val="7729367"/>
              <a:satOff val="-82653"/>
              <a:lumOff val="21569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69850" rIns="716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1" kern="1200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О</a:t>
          </a:r>
          <a:endParaRPr lang="ru-RU" sz="5500" b="1" kern="1200" dirty="0">
            <a:solidFill>
              <a:srgbClr val="00B05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3316591" y="1897152"/>
        <a:ext cx="920603" cy="9206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C5F6B0-4D31-493A-9460-1EC566C3BB84}">
      <dsp:nvSpPr>
        <dsp:cNvPr id="0" name=""/>
        <dsp:cNvSpPr/>
      </dsp:nvSpPr>
      <dsp:spPr>
        <a:xfrm>
          <a:off x="1297" y="1813646"/>
          <a:ext cx="1301929" cy="130192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alpha val="5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69850" rIns="716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1" kern="1200" dirty="0" smtClean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Д</a:t>
          </a:r>
          <a:endParaRPr lang="ru-RU" sz="5500" b="1" kern="1200" dirty="0">
            <a:solidFill>
              <a:srgbClr val="FF33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91960" y="2004309"/>
        <a:ext cx="920603" cy="920603"/>
      </dsp:txXfrm>
    </dsp:sp>
    <dsp:sp modelId="{6EF1AF08-9334-480F-9092-2F9E329DD69C}">
      <dsp:nvSpPr>
        <dsp:cNvPr id="0" name=""/>
        <dsp:cNvSpPr/>
      </dsp:nvSpPr>
      <dsp:spPr>
        <a:xfrm>
          <a:off x="1042841" y="1813646"/>
          <a:ext cx="1301929" cy="1301929"/>
        </a:xfrm>
        <a:prstGeom prst="ellipse">
          <a:avLst/>
        </a:prstGeom>
        <a:solidFill>
          <a:schemeClr val="accent2">
            <a:alpha val="50000"/>
            <a:hueOff val="2576456"/>
            <a:satOff val="-27551"/>
            <a:lumOff val="719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alpha val="50000"/>
              <a:hueOff val="2576456"/>
              <a:satOff val="-27551"/>
              <a:lumOff val="719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69850" rIns="716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1" kern="1200" dirty="0" smtClean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Ц</a:t>
          </a:r>
          <a:endParaRPr lang="ru-RU" sz="5500" b="1" kern="1200" dirty="0">
            <a:solidFill>
              <a:schemeClr val="tx2">
                <a:lumMod val="40000"/>
                <a:lumOff val="6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233504" y="2004309"/>
        <a:ext cx="920603" cy="920603"/>
      </dsp:txXfrm>
    </dsp:sp>
    <dsp:sp modelId="{6FC185DC-2AFF-4C48-ABA6-A267AA6D91B6}">
      <dsp:nvSpPr>
        <dsp:cNvPr id="0" name=""/>
        <dsp:cNvSpPr/>
      </dsp:nvSpPr>
      <dsp:spPr>
        <a:xfrm>
          <a:off x="2084385" y="1813646"/>
          <a:ext cx="1301929" cy="1301929"/>
        </a:xfrm>
        <a:prstGeom prst="ellipse">
          <a:avLst/>
        </a:prstGeom>
        <a:solidFill>
          <a:schemeClr val="accent2">
            <a:alpha val="50000"/>
            <a:hueOff val="5152912"/>
            <a:satOff val="-55102"/>
            <a:lumOff val="14379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alpha val="50000"/>
              <a:hueOff val="5152912"/>
              <a:satOff val="-55102"/>
              <a:lumOff val="14379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69850" rIns="716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1" kern="1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Ы</a:t>
          </a:r>
          <a:endParaRPr lang="ru-RU" sz="5500" b="1" kern="1200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2275048" y="2004309"/>
        <a:ext cx="920603" cy="920603"/>
      </dsp:txXfrm>
    </dsp:sp>
    <dsp:sp modelId="{218F0263-153A-4B8C-B3FB-8AB83B00CF86}">
      <dsp:nvSpPr>
        <dsp:cNvPr id="0" name=""/>
        <dsp:cNvSpPr/>
      </dsp:nvSpPr>
      <dsp:spPr>
        <a:xfrm>
          <a:off x="3125928" y="1813646"/>
          <a:ext cx="1301929" cy="1301929"/>
        </a:xfrm>
        <a:prstGeom prst="ellipse">
          <a:avLst/>
        </a:prstGeom>
        <a:solidFill>
          <a:schemeClr val="accent2">
            <a:alpha val="50000"/>
            <a:hueOff val="7729367"/>
            <a:satOff val="-82653"/>
            <a:lumOff val="21569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alpha val="50000"/>
              <a:hueOff val="7729367"/>
              <a:satOff val="-82653"/>
              <a:lumOff val="21569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69850" rIns="716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1" kern="1200" dirty="0" smtClean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!</a:t>
          </a:r>
          <a:endParaRPr lang="ru-RU" sz="5500" b="1" kern="1200" dirty="0">
            <a:solidFill>
              <a:schemeClr val="accent4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3316591" y="2004309"/>
        <a:ext cx="920603" cy="9206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Tm="5000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Tm="5000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Tm="5000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5000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Tm="5000">
    <p:randomBar dir="vert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Admin\&#1056;&#1072;&#1073;&#1086;&#1095;&#1080;&#1081;%20&#1089;&#1090;&#1086;&#1083;\9.&#1050;&#1058;&#1054;%20&#1058;&#1040;&#1050;&#1048;&#1045;%20&#1053;&#1040;&#1057;&#1045;&#1050;&#1054;&#1052;&#1067;&#1045;\&#1082;&#1091;&#1079;&#1085;&#1077;&#1095;&#1080;&#1082;.wav" TargetMode="Externa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Admin\&#1056;&#1072;&#1073;&#1086;&#1095;&#1080;&#1081;%20&#1089;&#1090;&#1086;&#1083;\9.&#1050;&#1058;&#1054;%20&#1058;&#1040;&#1050;&#1048;&#1045;%20&#1053;&#1040;&#1057;&#1045;&#1050;&#1054;&#1052;&#1067;&#1045;\&#1082;&#1086;&#1084;&#1072;&#1088;.wav" TargetMode="Externa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Admin\&#1056;&#1072;&#1073;&#1086;&#1095;&#1080;&#1081;%20&#1089;&#1090;&#1086;&#1083;\9.&#1050;&#1058;&#1054;%20&#1058;&#1040;&#1050;&#1048;&#1045;%20&#1053;&#1040;&#1057;&#1045;&#1050;&#1054;&#1052;&#1067;&#1045;\&#1084;&#1091;&#1093;&#1072;.wav" TargetMode="Externa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8.jpeg"/><Relationship Id="rId7" Type="http://schemas.openxmlformats.org/officeDocument/2006/relationships/image" Target="../media/image4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Relationship Id="rId9" Type="http://schemas.openxmlformats.org/officeDocument/2006/relationships/image" Target="../media/image4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48.gif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5214942" cy="1828800"/>
          </a:xfrm>
          <a:noFill/>
        </p:spPr>
        <p:txBody>
          <a:bodyPr>
            <a:scene3d>
              <a:camera prst="isometricOffAxis1Right"/>
              <a:lightRig rig="freezing" dir="t">
                <a:rot lat="0" lon="0" rev="5640000"/>
              </a:lightRig>
            </a:scene3d>
            <a:sp3d extrusionH="57150" prstMaterial="flat">
              <a:bevelT w="38100" h="38100" prst="angle"/>
              <a:contourClr>
                <a:schemeClr val="tx2"/>
              </a:contourClr>
            </a:sp3d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Мир вокруг нас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571876"/>
            <a:ext cx="9144000" cy="2057852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ru-RU" sz="8800" b="1" spc="600" dirty="0" smtClean="0">
                <a:ln w="3810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rmen" pitchFamily="34" charset="-52"/>
              </a:rPr>
              <a:t>Кто такие  насекомые</a:t>
            </a:r>
            <a:endParaRPr lang="ru-RU" sz="8800" b="1" spc="600" dirty="0">
              <a:ln w="38100"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rmen" pitchFamily="34" charset="-52"/>
            </a:endParaRPr>
          </a:p>
        </p:txBody>
      </p:sp>
      <p:pic>
        <p:nvPicPr>
          <p:cNvPr id="1026" name="Picture 2" descr="C:\Users\1\Pictures\КАРТИНКИ\АНИМИРОВАННЫЕ КАРТИНКИ\1 (90)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1142984"/>
            <a:ext cx="2709879" cy="2342437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Картинка 14 из 3230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714356"/>
            <a:ext cx="5072066" cy="6143644"/>
          </a:xfrm>
          <a:prstGeom prst="rect">
            <a:avLst/>
          </a:prstGeom>
          <a:noFill/>
        </p:spPr>
      </p:pic>
      <p:pic>
        <p:nvPicPr>
          <p:cNvPr id="1026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00958" y="4572008"/>
            <a:ext cx="1408113" cy="2139950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5000628" y="714356"/>
            <a:ext cx="4000528" cy="3643338"/>
          </a:xfrm>
          <a:prstGeom prst="cloudCallout">
            <a:avLst>
              <a:gd name="adj1" fmla="val 16587"/>
              <a:gd name="adj2" fmla="val 62292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Однажды мне сказали, что я — насекомое.                             Кто такие насекомые? И правда ли, что я — насекомое?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4714884"/>
            <a:ext cx="2286000" cy="2047875"/>
          </a:xfrm>
          <a:prstGeom prst="rect">
            <a:avLst/>
          </a:prstGeom>
          <a:noFill/>
        </p:spPr>
      </p:pic>
      <p:sp>
        <p:nvSpPr>
          <p:cNvPr id="6" name="Выноска-облако 5"/>
          <p:cNvSpPr/>
          <p:nvPr/>
        </p:nvSpPr>
        <p:spPr>
          <a:xfrm>
            <a:off x="285720" y="928670"/>
            <a:ext cx="8572560" cy="3857652"/>
          </a:xfrm>
          <a:prstGeom prst="cloudCallout">
            <a:avLst>
              <a:gd name="adj1" fmla="val -22248"/>
              <a:gd name="adj2" fmla="val 6133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 своих путешествиях по родному лесу, по берегам чистой речки, на зеленых полянах Муравей Вопросик нередко встречал удивительных животных.                                                                                                                   Рассмотрим их. Как вы думаете, какое из них — насекомое?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7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68" y="4572008"/>
            <a:ext cx="1408113" cy="2139950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Картинка 1 из 5804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</p:spPr>
      </p:pic>
      <p:sp>
        <p:nvSpPr>
          <p:cNvPr id="4" name="Выноска-облако 3"/>
          <p:cNvSpPr/>
          <p:nvPr/>
        </p:nvSpPr>
        <p:spPr>
          <a:xfrm>
            <a:off x="6643702" y="5715016"/>
            <a:ext cx="2357454" cy="1000132"/>
          </a:xfrm>
          <a:prstGeom prst="cloudCallout">
            <a:avLst>
              <a:gd name="adj1" fmla="val -29061"/>
              <a:gd name="adj2" fmla="val 2833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рак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а 22 из 442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6643702" y="5715016"/>
            <a:ext cx="2357454" cy="1000132"/>
          </a:xfrm>
          <a:prstGeom prst="cloudCallout">
            <a:avLst>
              <a:gd name="adj1" fmla="val -29061"/>
              <a:gd name="adj2" fmla="val 2833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паук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ртинка 10 из 705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072339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6643702" y="5715016"/>
            <a:ext cx="2357454" cy="1000132"/>
          </a:xfrm>
          <a:prstGeom prst="cloudCallout">
            <a:avLst>
              <a:gd name="adj1" fmla="val -29061"/>
              <a:gd name="adj2" fmla="val 2833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богомол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Картинка 68 из 7491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6248" y="785794"/>
            <a:ext cx="4714908" cy="2727511"/>
          </a:xfrm>
          <a:prstGeom prst="rect">
            <a:avLst/>
          </a:prstGeom>
          <a:noFill/>
        </p:spPr>
      </p:pic>
      <p:pic>
        <p:nvPicPr>
          <p:cNvPr id="2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42844" y="4572008"/>
            <a:ext cx="1408113" cy="2139950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285720" y="2643182"/>
            <a:ext cx="4500594" cy="1785950"/>
          </a:xfrm>
          <a:prstGeom prst="cloudCallout">
            <a:avLst>
              <a:gd name="adj1" fmla="val -18451"/>
              <a:gd name="adj2" fmla="val 86444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Как же узнать, какое из этих животных — насекомое?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Выноска-облако 4"/>
          <p:cNvSpPr/>
          <p:nvPr/>
        </p:nvSpPr>
        <p:spPr>
          <a:xfrm>
            <a:off x="4500562" y="4929198"/>
            <a:ext cx="4357718" cy="1785950"/>
          </a:xfrm>
          <a:prstGeom prst="cloudCallout">
            <a:avLst>
              <a:gd name="adj1" fmla="val 8774"/>
              <a:gd name="adj2" fmla="val -11732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Посмотри на меня. Я – насекомое.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21508" name="Picture 4" descr="Картинка 56 из 7491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12" y="5072074"/>
            <a:ext cx="1143008" cy="1211588"/>
          </a:xfrm>
          <a:prstGeom prst="rect">
            <a:avLst/>
          </a:prstGeom>
          <a:noFill/>
        </p:spPr>
      </p:pic>
      <p:pic>
        <p:nvPicPr>
          <p:cNvPr id="21512" name="Picture 8" descr="Картинка 104 из 7491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1071546"/>
            <a:ext cx="1500198" cy="1212281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6" name="Picture 6" descr="Картинка 500 из 6741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071546"/>
            <a:ext cx="6000760" cy="5572164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572132" y="5500702"/>
            <a:ext cx="3571868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БАБОЧКА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5000628" y="5857892"/>
            <a:ext cx="1000132" cy="785818"/>
          </a:xfrm>
          <a:prstGeom prst="flowChartProcess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Скругленная соединительная линия 9"/>
          <p:cNvCxnSpPr/>
          <p:nvPr/>
        </p:nvCxnSpPr>
        <p:spPr>
          <a:xfrm rot="16200000" flipH="1">
            <a:off x="4071934" y="5143512"/>
            <a:ext cx="428628" cy="142876"/>
          </a:xfrm>
          <a:prstGeom prst="curvedConnector3">
            <a:avLst>
              <a:gd name="adj1" fmla="val 500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2786050" y="6215082"/>
            <a:ext cx="1214446" cy="50006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НОГИ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86182" y="5715016"/>
            <a:ext cx="1071570" cy="50006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ГРУДЬ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429124" y="5214950"/>
            <a:ext cx="1500198" cy="50006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ХОБОТОК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643438" y="4500570"/>
            <a:ext cx="1357322" cy="50006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ГОЛОВА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572132" y="3143248"/>
            <a:ext cx="1285884" cy="50006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УСИКИ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42910" y="6072206"/>
            <a:ext cx="1643074" cy="50006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БРЮШКО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14282" y="1928802"/>
            <a:ext cx="1643074" cy="50006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КРЫЛЬЯ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20" name="Выноска-облако 19"/>
          <p:cNvSpPr/>
          <p:nvPr/>
        </p:nvSpPr>
        <p:spPr>
          <a:xfrm>
            <a:off x="5572132" y="928670"/>
            <a:ext cx="3429024" cy="1643074"/>
          </a:xfrm>
          <a:prstGeom prst="cloudCallout">
            <a:avLst>
              <a:gd name="adj1" fmla="val 32458"/>
              <a:gd name="adj2" fmla="val -319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16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Times New Roman" pitchFamily="18" charset="0"/>
            </a:endParaRPr>
          </a:p>
          <a:p>
            <a:pPr lvl="0" algn="ctr"/>
            <a:r>
              <a:rPr lang="ru-RU" sz="1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itchFamily="18" charset="0"/>
              </a:rPr>
              <a:t>Шевелились у цветка</a:t>
            </a:r>
            <a:br>
              <a:rPr lang="ru-RU" sz="1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itchFamily="18" charset="0"/>
              </a:rPr>
            </a:br>
            <a:r>
              <a:rPr lang="ru-RU" sz="1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itchFamily="18" charset="0"/>
              </a:rPr>
              <a:t>Все четыре лепестка.</a:t>
            </a:r>
            <a:br>
              <a:rPr lang="ru-RU" sz="1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itchFamily="18" charset="0"/>
              </a:rPr>
            </a:br>
            <a:r>
              <a:rPr lang="ru-RU" sz="1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itchFamily="18" charset="0"/>
              </a:rPr>
              <a:t>Я сорвать его хотел, —</a:t>
            </a:r>
            <a:br>
              <a:rPr lang="ru-RU" sz="1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itchFamily="18" charset="0"/>
              </a:rPr>
            </a:br>
            <a:r>
              <a:rPr lang="ru-RU" sz="1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itchFamily="18" charset="0"/>
              </a:rPr>
              <a:t>Он вспорхнул и улетел.</a:t>
            </a:r>
            <a:endParaRPr lang="ru-RU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6" name="Picture 6" descr="Картинка 500 из 6741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5500694" y="3071810"/>
            <a:ext cx="3643306" cy="3395007"/>
          </a:xfrm>
          <a:prstGeom prst="rect">
            <a:avLst/>
          </a:prstGeom>
          <a:noFill/>
        </p:spPr>
      </p:pic>
      <p:sp>
        <p:nvSpPr>
          <p:cNvPr id="6" name="Блок-схема: процесс 5"/>
          <p:cNvSpPr/>
          <p:nvPr/>
        </p:nvSpPr>
        <p:spPr>
          <a:xfrm>
            <a:off x="5572132" y="5929330"/>
            <a:ext cx="857256" cy="571504"/>
          </a:xfrm>
          <a:prstGeom prst="flowChartProcess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Скругленная соединительная линия 9"/>
          <p:cNvCxnSpPr/>
          <p:nvPr/>
        </p:nvCxnSpPr>
        <p:spPr>
          <a:xfrm rot="5400000">
            <a:off x="6607983" y="5679297"/>
            <a:ext cx="214314" cy="142876"/>
          </a:xfrm>
          <a:prstGeom prst="curvedConnector3">
            <a:avLst>
              <a:gd name="adj1" fmla="val 500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Выноска-облако 19"/>
          <p:cNvSpPr/>
          <p:nvPr/>
        </p:nvSpPr>
        <p:spPr>
          <a:xfrm>
            <a:off x="3143240" y="4857760"/>
            <a:ext cx="2643206" cy="1785950"/>
          </a:xfrm>
          <a:prstGeom prst="cloudCallout">
            <a:avLst>
              <a:gd name="adj1" fmla="val -75437"/>
              <a:gd name="adj2" fmla="val -2930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 всех насекомых шесть ног.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26" name="Picture 1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4714884"/>
            <a:ext cx="2286000" cy="2047875"/>
          </a:xfrm>
          <a:prstGeom prst="rect">
            <a:avLst/>
          </a:prstGeom>
          <a:noFill/>
        </p:spPr>
      </p:pic>
      <p:pic>
        <p:nvPicPr>
          <p:cNvPr id="22530" name="Picture 2" descr="Картинка 125 из 1617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42844" y="1000108"/>
            <a:ext cx="3929090" cy="3571900"/>
          </a:xfrm>
          <a:prstGeom prst="rect">
            <a:avLst/>
          </a:prstGeom>
          <a:noFill/>
        </p:spPr>
      </p:pic>
      <p:pic>
        <p:nvPicPr>
          <p:cNvPr id="22532" name="Picture 4" descr="Картинка 189 из 977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1214422"/>
            <a:ext cx="3643338" cy="1633693"/>
          </a:xfrm>
          <a:prstGeom prst="rect">
            <a:avLst/>
          </a:prstGeom>
          <a:noFill/>
        </p:spPr>
      </p:pic>
      <p:sp>
        <p:nvSpPr>
          <p:cNvPr id="28" name="Выноска-облако 27"/>
          <p:cNvSpPr/>
          <p:nvPr/>
        </p:nvSpPr>
        <p:spPr>
          <a:xfrm>
            <a:off x="6286512" y="1071546"/>
            <a:ext cx="2714644" cy="1571636"/>
          </a:xfrm>
          <a:prstGeom prst="cloudCallout">
            <a:avLst>
              <a:gd name="adj1" fmla="val -78952"/>
              <a:gd name="adj2" fmla="val -3395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Мы тоже насекомые.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Картинка 22 из 749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6643702" y="5715016"/>
            <a:ext cx="2357454" cy="1000132"/>
          </a:xfrm>
          <a:prstGeom prst="cloudCallout">
            <a:avLst>
              <a:gd name="adj1" fmla="val -29061"/>
              <a:gd name="adj2" fmla="val 2833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бабочка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артинка 2 из 1617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6643702" y="5715016"/>
            <a:ext cx="2357454" cy="1000132"/>
          </a:xfrm>
          <a:prstGeom prst="cloudCallout">
            <a:avLst>
              <a:gd name="adj1" fmla="val -29061"/>
              <a:gd name="adj2" fmla="val 2833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стрекоза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Картинка 31 из 977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7311" cy="6858000"/>
          </a:xfrm>
          <a:prstGeom prst="rect">
            <a:avLst/>
          </a:prstGeom>
          <a:noFill/>
        </p:spPr>
      </p:pic>
      <p:sp>
        <p:nvSpPr>
          <p:cNvPr id="4" name="Выноска-облако 3"/>
          <p:cNvSpPr/>
          <p:nvPr/>
        </p:nvSpPr>
        <p:spPr>
          <a:xfrm>
            <a:off x="6643702" y="5572140"/>
            <a:ext cx="2357454" cy="1143008"/>
          </a:xfrm>
          <a:prstGeom prst="cloudCallout">
            <a:avLst>
              <a:gd name="adj1" fmla="val -29061"/>
              <a:gd name="adj2" fmla="val 2833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божья коровка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4714884"/>
            <a:ext cx="2286000" cy="2047875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142844" y="785794"/>
            <a:ext cx="8786874" cy="2786082"/>
          </a:xfrm>
          <a:prstGeom prst="cloudCallout">
            <a:avLst>
              <a:gd name="adj1" fmla="val -21869"/>
              <a:gd name="adj2" fmla="val 9634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Хотя насекомые очень разные, у них одни и те же части тела, и у всех насекомых шесть ног. Значит, чтобы узнать, какое животное — насекомое, а какое — нет, надо посчитать его ножки.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29520" y="4572008"/>
            <a:ext cx="1408113" cy="2139950"/>
          </a:xfrm>
          <a:prstGeom prst="rect">
            <a:avLst/>
          </a:prstGeom>
          <a:noFill/>
        </p:spPr>
      </p:pic>
      <p:sp>
        <p:nvSpPr>
          <p:cNvPr id="5" name="Выноска-облако 4"/>
          <p:cNvSpPr/>
          <p:nvPr/>
        </p:nvSpPr>
        <p:spPr>
          <a:xfrm>
            <a:off x="3428992" y="4786322"/>
            <a:ext cx="2928958" cy="1785950"/>
          </a:xfrm>
          <a:prstGeom prst="cloudCallout">
            <a:avLst>
              <a:gd name="adj1" fmla="val 83329"/>
              <a:gd name="adj2" fmla="val -325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Значит богомол – насекомое!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ртинка 10 из 705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7072339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6643702" y="5715016"/>
            <a:ext cx="2357454" cy="1000132"/>
          </a:xfrm>
          <a:prstGeom prst="cloudCallout">
            <a:avLst>
              <a:gd name="adj1" fmla="val -29061"/>
              <a:gd name="adj2" fmla="val 2833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богомол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Картинка 114 из 60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68" y="1643050"/>
            <a:ext cx="3524037" cy="2644680"/>
          </a:xfrm>
          <a:prstGeom prst="rect">
            <a:avLst/>
          </a:prstGeom>
          <a:noFill/>
        </p:spPr>
      </p:pic>
      <p:pic>
        <p:nvPicPr>
          <p:cNvPr id="2" name="Picture 1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4714884"/>
            <a:ext cx="2286000" cy="2047875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142844" y="1857364"/>
            <a:ext cx="3571900" cy="1714512"/>
          </a:xfrm>
          <a:prstGeom prst="cloudCallout">
            <a:avLst>
              <a:gd name="adj1" fmla="val 17694"/>
              <a:gd name="adj2" fmla="val 12812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Кто же такие насекомые?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29520" y="4572008"/>
            <a:ext cx="1408113" cy="2139950"/>
          </a:xfrm>
          <a:prstGeom prst="rect">
            <a:avLst/>
          </a:prstGeom>
          <a:noFill/>
        </p:spPr>
      </p:pic>
      <p:sp>
        <p:nvSpPr>
          <p:cNvPr id="5" name="Выноска-облако 4"/>
          <p:cNvSpPr/>
          <p:nvPr/>
        </p:nvSpPr>
        <p:spPr>
          <a:xfrm>
            <a:off x="3500430" y="4572008"/>
            <a:ext cx="2928958" cy="1785950"/>
          </a:xfrm>
          <a:prstGeom prst="cloudCallout">
            <a:avLst>
              <a:gd name="adj1" fmla="val 81752"/>
              <a:gd name="adj2" fmla="val -2377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Сейчас я посчитаю свои ножки!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57950" y="4071942"/>
            <a:ext cx="714380" cy="28575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Выноска-облако 8"/>
          <p:cNvSpPr/>
          <p:nvPr/>
        </p:nvSpPr>
        <p:spPr>
          <a:xfrm>
            <a:off x="6000760" y="928670"/>
            <a:ext cx="2928958" cy="1785950"/>
          </a:xfrm>
          <a:prstGeom prst="cloudCallout">
            <a:avLst>
              <a:gd name="adj1" fmla="val -36333"/>
              <a:gd name="adj2" fmla="val 7932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 всех насекомых шесть ног!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Картинка 18 из 2787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98206" cy="6858000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6643702" y="5715016"/>
            <a:ext cx="2357454" cy="1000132"/>
          </a:xfrm>
          <a:prstGeom prst="cloudCallout">
            <a:avLst>
              <a:gd name="adj1" fmla="val -29061"/>
              <a:gd name="adj2" fmla="val 2833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муравей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Картинка 13 из 673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6643702" y="5715016"/>
            <a:ext cx="2357454" cy="1000132"/>
          </a:xfrm>
          <a:prstGeom prst="cloudCallout">
            <a:avLst>
              <a:gd name="adj1" fmla="val -29061"/>
              <a:gd name="adj2" fmla="val 2833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кузнечик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кузнечик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715404" y="642939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Картинка 16 из 732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6643702" y="5715016"/>
            <a:ext cx="2357454" cy="1000132"/>
          </a:xfrm>
          <a:prstGeom prst="cloudCallout">
            <a:avLst>
              <a:gd name="adj1" fmla="val -29061"/>
              <a:gd name="adj2" fmla="val 2833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пчела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пчела.wav">
            <a:hlinkClick r:id="" action="ppaction://media"/>
          </p:cNvPr>
          <p:cNvPicPr>
            <a:picLocks noRot="1" noChangeAspect="1"/>
          </p:cNvPicPr>
          <p:nvPr>
            <a:wavAudioFile r:embed="rId1" name="пчела.wav"/>
          </p:nvPr>
        </p:nvPicPr>
        <p:blipFill>
          <a:blip r:embed="rId4"/>
          <a:stretch>
            <a:fillRect/>
          </a:stretch>
        </p:blipFill>
        <p:spPr>
          <a:xfrm>
            <a:off x="8715404" y="642939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Картинка 18 из 677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97434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6643702" y="5715016"/>
            <a:ext cx="2357454" cy="1000132"/>
          </a:xfrm>
          <a:prstGeom prst="cloudCallout">
            <a:avLst>
              <a:gd name="adj1" fmla="val -29061"/>
              <a:gd name="adj2" fmla="val 2833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шмель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Картинка 19 из 11085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886" cy="6858000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6643702" y="5715016"/>
            <a:ext cx="2357454" cy="1000132"/>
          </a:xfrm>
          <a:prstGeom prst="cloudCallout">
            <a:avLst>
              <a:gd name="adj1" fmla="val -29061"/>
              <a:gd name="adj2" fmla="val 2833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оса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Картинка 24 из 2228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0290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6643702" y="5715016"/>
            <a:ext cx="2357454" cy="1000132"/>
          </a:xfrm>
          <a:prstGeom prst="cloudCallout">
            <a:avLst>
              <a:gd name="adj1" fmla="val -29061"/>
              <a:gd name="adj2" fmla="val 2833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комар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комар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715404" y="642939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Картинка 211 из 3259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6643702" y="5715016"/>
            <a:ext cx="2357454" cy="1000132"/>
          </a:xfrm>
          <a:prstGeom prst="cloudCallout">
            <a:avLst>
              <a:gd name="adj1" fmla="val -29061"/>
              <a:gd name="adj2" fmla="val 2833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муха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муха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715404" y="642939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Картинка 4 из 8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158291" y="-1158290"/>
            <a:ext cx="6858001" cy="9174583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6286512" y="5715016"/>
            <a:ext cx="2714644" cy="1000132"/>
          </a:xfrm>
          <a:prstGeom prst="cloudCallout">
            <a:avLst>
              <a:gd name="adj1" fmla="val -29061"/>
              <a:gd name="adj2" fmla="val 2833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клоп - солдатик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-облако 2"/>
          <p:cNvSpPr/>
          <p:nvPr/>
        </p:nvSpPr>
        <p:spPr>
          <a:xfrm>
            <a:off x="4357686" y="857232"/>
            <a:ext cx="4572032" cy="1500198"/>
          </a:xfrm>
          <a:prstGeom prst="cloudCallout">
            <a:avLst>
              <a:gd name="adj1" fmla="val 19310"/>
              <a:gd name="adj2" fmla="val 21040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Как передвигаются насекомые?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1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29520" y="4572008"/>
            <a:ext cx="1408113" cy="2139950"/>
          </a:xfrm>
          <a:prstGeom prst="rect">
            <a:avLst/>
          </a:prstGeom>
          <a:noFill/>
        </p:spPr>
      </p:pic>
      <p:pic>
        <p:nvPicPr>
          <p:cNvPr id="9218" name="Picture 2" descr="Картинка 29 из 2644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" y="642918"/>
            <a:ext cx="4670117" cy="6215082"/>
          </a:xfrm>
          <a:prstGeom prst="rect">
            <a:avLst/>
          </a:prstGeom>
          <a:noFill/>
        </p:spPr>
      </p:pic>
      <p:pic>
        <p:nvPicPr>
          <p:cNvPr id="9" name="Picture 4" descr="Картинка 56 из 7491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929190" y="3714752"/>
            <a:ext cx="1143008" cy="1211588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Картинка 114 из 60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002690" y="3500438"/>
            <a:ext cx="3141309" cy="2357454"/>
          </a:xfrm>
          <a:prstGeom prst="rect">
            <a:avLst/>
          </a:prstGeom>
          <a:noFill/>
        </p:spPr>
      </p:pic>
      <p:pic>
        <p:nvPicPr>
          <p:cNvPr id="2" name="Picture 1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4714884"/>
            <a:ext cx="2286000" cy="2047875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214282" y="785794"/>
            <a:ext cx="8572560" cy="3000396"/>
          </a:xfrm>
          <a:prstGeom prst="cloudCallout">
            <a:avLst>
              <a:gd name="adj1" fmla="val -23278"/>
              <a:gd name="adj2" fmla="val 9099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Многие насекомые летают – для этого у них есть 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крылья. Некоторые 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насекомые ходят, прыгают, ползают. 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72198" y="5643578"/>
            <a:ext cx="785818" cy="28575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 descr="Картинка 125 из 1617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3571868" y="4214818"/>
            <a:ext cx="2671781" cy="2428892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-облако 2"/>
          <p:cNvSpPr/>
          <p:nvPr/>
        </p:nvSpPr>
        <p:spPr>
          <a:xfrm>
            <a:off x="4357686" y="857232"/>
            <a:ext cx="4572032" cy="1500198"/>
          </a:xfrm>
          <a:prstGeom prst="cloudCallout">
            <a:avLst>
              <a:gd name="adj1" fmla="val 16415"/>
              <a:gd name="adj2" fmla="val 19436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Как питаются насекомые?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1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29520" y="4572008"/>
            <a:ext cx="1408113" cy="2139950"/>
          </a:xfrm>
          <a:prstGeom prst="rect">
            <a:avLst/>
          </a:prstGeom>
          <a:noFill/>
        </p:spPr>
      </p:pic>
      <p:pic>
        <p:nvPicPr>
          <p:cNvPr id="8" name="Picture 2" descr="Картинка 29 из 2644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" y="642918"/>
            <a:ext cx="4670117" cy="6215082"/>
          </a:xfrm>
          <a:prstGeom prst="rect">
            <a:avLst/>
          </a:prstGeom>
          <a:noFill/>
        </p:spPr>
      </p:pic>
      <p:pic>
        <p:nvPicPr>
          <p:cNvPr id="12" name="Picture 4" descr="Картинка 56 из 7491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929190" y="3714752"/>
            <a:ext cx="1143008" cy="1211588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4714884"/>
            <a:ext cx="2286000" cy="2047875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214282" y="785794"/>
            <a:ext cx="8286808" cy="1857388"/>
          </a:xfrm>
          <a:prstGeom prst="cloudCallout">
            <a:avLst>
              <a:gd name="adj1" fmla="val -20849"/>
              <a:gd name="adj2" fmla="val 17692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Все насекомые питаются по-разному. Одни едят растения, другие – мельчайшую живность, третьи – и то, и другое. Некоторые питаются кровью.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148" name="Picture 4" descr="Картинка 246 из 264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765038">
            <a:off x="3749856" y="4092602"/>
            <a:ext cx="1756383" cy="2456479"/>
          </a:xfrm>
          <a:prstGeom prst="rect">
            <a:avLst/>
          </a:prstGeom>
          <a:noFill/>
        </p:spPr>
      </p:pic>
      <p:pic>
        <p:nvPicPr>
          <p:cNvPr id="6150" name="Picture 6" descr="Картинка 252 из 2640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903281">
            <a:off x="5913941" y="2357454"/>
            <a:ext cx="3159529" cy="2369647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4714884"/>
            <a:ext cx="2286000" cy="2047875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142844" y="642918"/>
            <a:ext cx="5500726" cy="1857388"/>
          </a:xfrm>
          <a:prstGeom prst="cloudCallout">
            <a:avLst>
              <a:gd name="adj1" fmla="val -5542"/>
              <a:gd name="adj2" fmla="val 18018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Челюсти кузнечика, которыми он откусывает кусочки травы, действуют, как кусачки.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7106" name="Picture 2" descr="Картинка 31 из 398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800000" flipV="1">
            <a:off x="3143240" y="2415879"/>
            <a:ext cx="6000760" cy="4442121"/>
          </a:xfrm>
          <a:prstGeom prst="rect">
            <a:avLst/>
          </a:prstGeom>
          <a:noFill/>
        </p:spPr>
      </p:pic>
      <p:pic>
        <p:nvPicPr>
          <p:cNvPr id="9" name="Picture 4" descr="Картинка 114 из 608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5357818" y="642918"/>
            <a:ext cx="3786182" cy="278608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5429256" y="3071810"/>
            <a:ext cx="785818" cy="28575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4714884"/>
            <a:ext cx="2286000" cy="2047875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142844" y="714356"/>
            <a:ext cx="5572164" cy="1785950"/>
          </a:xfrm>
          <a:prstGeom prst="cloudCallout">
            <a:avLst>
              <a:gd name="adj1" fmla="val -8013"/>
              <a:gd name="adj2" fmla="val 200752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Самка комара хоботком, словно шприцем, протыкает кожу и высасывает кровь.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7108" name="Picture 4" descr="Картинка 143 из 924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1802" y="3357562"/>
            <a:ext cx="5608737" cy="3235975"/>
          </a:xfrm>
          <a:prstGeom prst="rect">
            <a:avLst/>
          </a:prstGeom>
          <a:noFill/>
        </p:spPr>
      </p:pic>
      <p:pic>
        <p:nvPicPr>
          <p:cNvPr id="49156" name="Picture 4" descr="Картинка 98 из 2178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1214422"/>
            <a:ext cx="2928958" cy="1931117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4714884"/>
            <a:ext cx="2286000" cy="2047875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142844" y="785794"/>
            <a:ext cx="5429288" cy="1428760"/>
          </a:xfrm>
          <a:prstGeom prst="cloudCallout">
            <a:avLst>
              <a:gd name="adj1" fmla="val -5174"/>
              <a:gd name="adj2" fmla="val 25359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Ротовые  органы мухи впитывают жидкость, как губка собирает воду.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7110" name="Picture 6" descr="Картинка 1 из 2406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39" y="3239710"/>
            <a:ext cx="5572165" cy="3618290"/>
          </a:xfrm>
          <a:prstGeom prst="rect">
            <a:avLst/>
          </a:prstGeom>
          <a:noFill/>
        </p:spPr>
      </p:pic>
      <p:pic>
        <p:nvPicPr>
          <p:cNvPr id="48130" name="Picture 2" descr="Картинка 3 из 3114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928670"/>
            <a:ext cx="3428992" cy="257176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8215338" y="3071810"/>
            <a:ext cx="785818" cy="28575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-облако 2"/>
          <p:cNvSpPr/>
          <p:nvPr/>
        </p:nvSpPr>
        <p:spPr>
          <a:xfrm>
            <a:off x="4786314" y="857232"/>
            <a:ext cx="4214842" cy="1643074"/>
          </a:xfrm>
          <a:prstGeom prst="cloudCallout">
            <a:avLst>
              <a:gd name="adj1" fmla="val 16180"/>
              <a:gd name="adj2" fmla="val 19655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Спинка в веснушках.</a:t>
            </a:r>
          </a:p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Ах, как неловко!</a:t>
            </a:r>
          </a:p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 покраснела...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72198" y="5643578"/>
            <a:ext cx="785818" cy="28575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2396" y="4572008"/>
            <a:ext cx="1408113" cy="2139950"/>
          </a:xfrm>
          <a:prstGeom prst="rect">
            <a:avLst/>
          </a:prstGeom>
          <a:noFill/>
        </p:spPr>
      </p:pic>
      <p:pic>
        <p:nvPicPr>
          <p:cNvPr id="3076" name="Picture 4" descr="Картинка 245 из 91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142844" y="2431420"/>
            <a:ext cx="5072098" cy="4307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-облако 2"/>
          <p:cNvSpPr/>
          <p:nvPr/>
        </p:nvSpPr>
        <p:spPr>
          <a:xfrm>
            <a:off x="142844" y="714356"/>
            <a:ext cx="5286412" cy="1643074"/>
          </a:xfrm>
          <a:prstGeom prst="cloudCallout">
            <a:avLst>
              <a:gd name="adj1" fmla="val -23552"/>
              <a:gd name="adj2" fmla="val 22024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То погаснет, то зажжётся</a:t>
            </a:r>
          </a:p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Ночью в роще огонёк.</a:t>
            </a:r>
          </a:p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Угадай, как он зовётся?</a:t>
            </a:r>
          </a:p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Золотистый...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72198" y="5643578"/>
            <a:ext cx="785818" cy="28575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42844" y="4718050"/>
            <a:ext cx="1408113" cy="2139950"/>
          </a:xfrm>
          <a:prstGeom prst="rect">
            <a:avLst/>
          </a:prstGeom>
          <a:noFill/>
        </p:spPr>
      </p:pic>
      <p:pic>
        <p:nvPicPr>
          <p:cNvPr id="2050" name="Picture 2" descr="Картинка 42 из 55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2500306"/>
            <a:ext cx="5959757" cy="42148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-облако 2"/>
          <p:cNvSpPr/>
          <p:nvPr/>
        </p:nvSpPr>
        <p:spPr>
          <a:xfrm>
            <a:off x="4643438" y="857232"/>
            <a:ext cx="4357718" cy="1714512"/>
          </a:xfrm>
          <a:prstGeom prst="cloudCallout">
            <a:avLst>
              <a:gd name="adj1" fmla="val 17842"/>
              <a:gd name="adj2" fmla="val 19232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На ромашку у ворот</a:t>
            </a:r>
          </a:p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Опустился вертолёт –</a:t>
            </a:r>
          </a:p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Золотистые глаза.</a:t>
            </a:r>
          </a:p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Кто же это?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72198" y="5643578"/>
            <a:ext cx="785818" cy="28575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2396" y="4572008"/>
            <a:ext cx="1408113" cy="2139950"/>
          </a:xfrm>
          <a:prstGeom prst="rect">
            <a:avLst/>
          </a:prstGeom>
          <a:noFill/>
        </p:spPr>
      </p:pic>
      <p:pic>
        <p:nvPicPr>
          <p:cNvPr id="1026" name="Picture 2" descr="Картинка 41 из 165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3" y="2571744"/>
            <a:ext cx="5438183" cy="4167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-облако 2"/>
          <p:cNvSpPr/>
          <p:nvPr/>
        </p:nvSpPr>
        <p:spPr>
          <a:xfrm>
            <a:off x="2643174" y="857232"/>
            <a:ext cx="6357982" cy="1643074"/>
          </a:xfrm>
          <a:prstGeom prst="cloudCallout">
            <a:avLst>
              <a:gd name="adj1" fmla="val 16180"/>
              <a:gd name="adj2" fmla="val 19655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Спал цветок и вдруг проснулся –</a:t>
            </a:r>
          </a:p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Больше спать не захотел.</a:t>
            </a:r>
          </a:p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Шевельнулся, встрепенулся,</a:t>
            </a:r>
          </a:p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Взвился вверх и улетел.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72198" y="5643578"/>
            <a:ext cx="785818" cy="28575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2396" y="4572008"/>
            <a:ext cx="1408113" cy="2139950"/>
          </a:xfrm>
          <a:prstGeom prst="rect">
            <a:avLst/>
          </a:prstGeom>
          <a:noFill/>
        </p:spPr>
      </p:pic>
      <p:pic>
        <p:nvPicPr>
          <p:cNvPr id="61442" name="Picture 2" descr="Картинка 33 из 7257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643182"/>
            <a:ext cx="5457590" cy="40957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-облако 2"/>
          <p:cNvSpPr/>
          <p:nvPr/>
        </p:nvSpPr>
        <p:spPr>
          <a:xfrm>
            <a:off x="142844" y="714356"/>
            <a:ext cx="5286412" cy="1643074"/>
          </a:xfrm>
          <a:prstGeom prst="cloudCallout">
            <a:avLst>
              <a:gd name="adj1" fmla="val -23552"/>
              <a:gd name="adj2" fmla="val 22024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Летит, пищит,</a:t>
            </a:r>
          </a:p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Ножки длинные тащит,</a:t>
            </a:r>
          </a:p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Случай не упустит:</a:t>
            </a:r>
          </a:p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Сядет и укусит.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72198" y="5643578"/>
            <a:ext cx="785818" cy="28575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42844" y="4718050"/>
            <a:ext cx="1408113" cy="2139950"/>
          </a:xfrm>
          <a:prstGeom prst="rect">
            <a:avLst/>
          </a:prstGeom>
          <a:noFill/>
        </p:spPr>
      </p:pic>
      <p:pic>
        <p:nvPicPr>
          <p:cNvPr id="60418" name="Picture 2" descr="Картинка 1 из 2178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2321711"/>
            <a:ext cx="5214942" cy="4345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-облако 2"/>
          <p:cNvSpPr/>
          <p:nvPr/>
        </p:nvSpPr>
        <p:spPr>
          <a:xfrm>
            <a:off x="4786314" y="857232"/>
            <a:ext cx="4214842" cy="1643074"/>
          </a:xfrm>
          <a:prstGeom prst="cloudCallout">
            <a:avLst>
              <a:gd name="adj1" fmla="val 16180"/>
              <a:gd name="adj2" fmla="val 19655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Прыгает пружинка – </a:t>
            </a:r>
          </a:p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Зелёная спинка –</a:t>
            </a:r>
          </a:p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 травы на былинку,</a:t>
            </a:r>
          </a:p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 ветку на тропинку.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72198" y="5643578"/>
            <a:ext cx="785818" cy="28575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2396" y="4572008"/>
            <a:ext cx="1408113" cy="2139950"/>
          </a:xfrm>
          <a:prstGeom prst="rect">
            <a:avLst/>
          </a:prstGeom>
          <a:noFill/>
        </p:spPr>
      </p:pic>
      <p:pic>
        <p:nvPicPr>
          <p:cNvPr id="64514" name="Picture 2" descr="Картинка 3 из 655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3" y="2500306"/>
            <a:ext cx="5404251" cy="4238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-облако 2"/>
          <p:cNvSpPr/>
          <p:nvPr/>
        </p:nvSpPr>
        <p:spPr>
          <a:xfrm>
            <a:off x="1643042" y="6286520"/>
            <a:ext cx="7358114" cy="428628"/>
          </a:xfrm>
          <a:prstGeom prst="cloudCallout">
            <a:avLst>
              <a:gd name="adj1" fmla="val -52296"/>
              <a:gd name="adj2" fmla="val -27159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Кто из них не является насекомым?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9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42844" y="4718050"/>
            <a:ext cx="1408113" cy="2139950"/>
          </a:xfrm>
          <a:prstGeom prst="rect">
            <a:avLst/>
          </a:prstGeom>
          <a:noFill/>
        </p:spPr>
      </p:pic>
      <p:pic>
        <p:nvPicPr>
          <p:cNvPr id="6" name="Picture 4" descr="Картинка 245 из 91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5929322" y="785794"/>
            <a:ext cx="2643206" cy="1880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Картинка 42 из 55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1643050"/>
            <a:ext cx="2626315" cy="1857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2" descr="Картинка 41 из 165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8794" y="642918"/>
            <a:ext cx="2591736" cy="19860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2" descr="Картинка 29 из 4404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44" y="2143116"/>
            <a:ext cx="2357453" cy="2023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2" descr="Картинка 33 из 7257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flipH="1">
            <a:off x="6429388" y="3286124"/>
            <a:ext cx="2571768" cy="1930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2" descr="Картинка 1 из 2178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43504" y="4286256"/>
            <a:ext cx="2214578" cy="18454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2" descr="Картинка 3 из 655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643174" y="3143248"/>
            <a:ext cx="2357455" cy="1857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14282" y="4718050"/>
            <a:ext cx="1408113" cy="2139950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142844" y="571480"/>
            <a:ext cx="5500726" cy="3857652"/>
          </a:xfrm>
          <a:prstGeom prst="cloudCallout">
            <a:avLst>
              <a:gd name="adj1" fmla="val -20882"/>
              <a:gd name="adj2" fmla="val 7079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— Мотылек, мотылек,</a:t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Сядь поближе на цветок.</a:t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— Я не сяду на цветок:</a:t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 тебя в руке сачок.</a:t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— Мотылек, мотылек,</a:t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Я тебя ловить не стану,</a:t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Подойду поближе, гляну, </a:t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Посчитаю, сколько ног </a:t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 тебя, мотылек.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/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/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026" name="Picture 2" descr="Картинка 35 из 755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99344" y="1071546"/>
            <a:ext cx="3544655" cy="2214578"/>
          </a:xfrm>
          <a:prstGeom prst="rect">
            <a:avLst/>
          </a:prstGeom>
          <a:noFill/>
        </p:spPr>
      </p:pic>
      <p:sp>
        <p:nvSpPr>
          <p:cNvPr id="7" name="Выноска-облако 6"/>
          <p:cNvSpPr/>
          <p:nvPr/>
        </p:nvSpPr>
        <p:spPr>
          <a:xfrm>
            <a:off x="2357422" y="4357694"/>
            <a:ext cx="6429420" cy="2357454"/>
          </a:xfrm>
          <a:prstGeom prst="cloudCallout">
            <a:avLst>
              <a:gd name="adj1" fmla="val 17560"/>
              <a:gd name="adj2" fmla="val -103394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— Я и сам могу считать:</a:t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Раз, два, три, четыре, пять,</a:t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Раз, два, три, четыре, пять… </a:t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Сосчитаю, сколько ног,</a:t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Без тебя, дружок!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/>
        </p:nvGraphicFramePr>
        <p:xfrm>
          <a:off x="285720" y="1071546"/>
          <a:ext cx="4429156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/>
          <p:cNvGraphicFramePr/>
          <p:nvPr/>
        </p:nvGraphicFramePr>
        <p:xfrm>
          <a:off x="4429156" y="1000108"/>
          <a:ext cx="4429156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36876" name="Picture 12" descr="D:\Общие документы\КАРТИНКИ\АНИМИРОВАННЫЕ КАРТИНКИ\1 (42).gif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429256" y="5225666"/>
            <a:ext cx="3167078" cy="1108477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325</TotalTime>
  <Words>297</Words>
  <Application>Microsoft Office PowerPoint</Application>
  <PresentationFormat>Экран (4:3)</PresentationFormat>
  <Paragraphs>82</Paragraphs>
  <Slides>39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Поток</vt:lpstr>
      <vt:lpstr>Мир вокруг нас</vt:lpstr>
      <vt:lpstr>Слайд 2</vt:lpstr>
      <vt:lpstr>Слайд 3</vt:lpstr>
      <vt:lpstr>Слайд 4</vt:lpstr>
      <vt:lpstr>Слайд 5</vt:lpstr>
      <vt:lpstr>Слайд 6</vt:lpstr>
      <vt:lpstr>Слайд 7</vt:lpstr>
      <vt:lpstr>БАБОЧКА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 вокруг нас</dc:title>
  <dc:creator>Ирина</dc:creator>
  <cp:lastModifiedBy>Pavel</cp:lastModifiedBy>
  <cp:revision>42</cp:revision>
  <dcterms:created xsi:type="dcterms:W3CDTF">2009-07-24T22:36:39Z</dcterms:created>
  <dcterms:modified xsi:type="dcterms:W3CDTF">2020-05-12T07:46:37Z</dcterms:modified>
</cp:coreProperties>
</file>