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4" r:id="rId1"/>
  </p:sldMasterIdLst>
  <p:notesMasterIdLst>
    <p:notesMasterId r:id="rId15"/>
  </p:notesMasterIdLst>
  <p:sldIdLst>
    <p:sldId id="256" r:id="rId2"/>
    <p:sldId id="257" r:id="rId3"/>
    <p:sldId id="279" r:id="rId4"/>
    <p:sldId id="289" r:id="rId5"/>
    <p:sldId id="282" r:id="rId6"/>
    <p:sldId id="272" r:id="rId7"/>
    <p:sldId id="291" r:id="rId8"/>
    <p:sldId id="292" r:id="rId9"/>
    <p:sldId id="293" r:id="rId10"/>
    <p:sldId id="295" r:id="rId11"/>
    <p:sldId id="297" r:id="rId12"/>
    <p:sldId id="298" r:id="rId13"/>
    <p:sldId id="28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09" autoAdjust="0"/>
    <p:restoredTop sz="94660"/>
  </p:normalViewPr>
  <p:slideViewPr>
    <p:cSldViewPr snapToGrid="0">
      <p:cViewPr varScale="1">
        <p:scale>
          <a:sx n="81" d="100"/>
          <a:sy n="81" d="100"/>
        </p:scale>
        <p:origin x="3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776CA-679F-4324-8887-1E8F1CDDE683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DCA82-D0D7-4B07-9B86-8DA4CC1667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7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DCA82-D0D7-4B07-9B86-8DA4CC16672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68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632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0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206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54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318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588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086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597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830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84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10249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172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5325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47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525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05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EB350-6AD6-437E-96D3-C35E8DD502C6}" type="datetimeFigureOut">
              <a:rPr lang="ru-RU" smtClean="0"/>
              <a:t>07.11.2017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09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36" r:id="rId2"/>
    <p:sldLayoutId id="2147484037" r:id="rId3"/>
    <p:sldLayoutId id="2147484038" r:id="rId4"/>
    <p:sldLayoutId id="2147484039" r:id="rId5"/>
    <p:sldLayoutId id="2147484040" r:id="rId6"/>
    <p:sldLayoutId id="2147484041" r:id="rId7"/>
    <p:sldLayoutId id="2147484042" r:id="rId8"/>
    <p:sldLayoutId id="2147484043" r:id="rId9"/>
    <p:sldLayoutId id="2147484044" r:id="rId10"/>
    <p:sldLayoutId id="2147484045" r:id="rId11"/>
    <p:sldLayoutId id="2147484046" r:id="rId12"/>
    <p:sldLayoutId id="2147484047" r:id="rId13"/>
    <p:sldLayoutId id="2147484048" r:id="rId14"/>
    <p:sldLayoutId id="2147484049" r:id="rId15"/>
    <p:sldLayoutId id="214748405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00251"/>
            <a:ext cx="8596668" cy="163014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Фотоотчёт группы №13  </a:t>
            </a:r>
            <a:b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проделанной работе к Дню космонавтики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«Космос»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904" y="2201533"/>
            <a:ext cx="4517528" cy="35055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6467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73457" y="898099"/>
            <a:ext cx="3854450" cy="1277938"/>
          </a:xfrm>
        </p:spPr>
        <p:txBody>
          <a:bodyPr>
            <a:noAutofit/>
          </a:bodyPr>
          <a:lstStyle/>
          <a:p>
            <a:pPr algn="l"/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10 апреля по 14 апреля 2017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года.</a:t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Участники: 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5-6 лет 13 группы, воспитатели</a:t>
            </a:r>
            <a: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родители.</a:t>
            </a:r>
            <a:br>
              <a:rPr lang="ru-RU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4294967295"/>
          </p:nvPr>
        </p:nvSpPr>
        <p:spPr>
          <a:xfrm>
            <a:off x="873457" y="2994902"/>
            <a:ext cx="3835021" cy="27165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Фотоотчёт представили: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  <a:r>
              <a:rPr lang="ru-RU" sz="2400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Корнийчук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Николаевна, 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учитель-логопед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Головко Галина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Васильевна</a:t>
            </a:r>
          </a:p>
          <a:p>
            <a:pPr marL="0" indent="0" algn="l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967" y="1201135"/>
            <a:ext cx="5060119" cy="42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58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Рисуем по теме «Космос»:</a:t>
            </a:r>
            <a:b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«Космический сон» - рисование восковыми мелками и акварельными красками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300" y="2160588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6912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детских рисунков </a:t>
            </a:r>
            <a:b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«Космические </a:t>
            </a:r>
            <a:r>
              <a:rPr 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дали</a:t>
            </a:r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155" y="1930400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31" y="2037759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230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1587" y="909869"/>
            <a:ext cx="9601196" cy="1303867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Сюжетно-ролевая игра «Летим на ракете»</a:t>
            </a:r>
            <a:endParaRPr lang="ru-RU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53" y="1860337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438" y="1860336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1548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выставки работ по теме «Космос», как результат совместной деятельности родителей и детей</a:t>
            </a:r>
            <a:endParaRPr lang="ru-RU" sz="2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7525" y="1717946"/>
            <a:ext cx="3476846" cy="33531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03" y="1717947"/>
            <a:ext cx="3376861" cy="33531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466" y="2243394"/>
            <a:ext cx="3692857" cy="39945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12741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Спортивно-музыкальное мероприятие, посвящённое Дню космонавтики, 12 апреля 2017 года</a:t>
            </a:r>
            <a:br>
              <a:rPr lang="ru-RU" sz="28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4000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анец звёздочек</a:t>
            </a:r>
            <a:endParaRPr lang="ru-RU" sz="4000" b="1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080" y="2299387"/>
            <a:ext cx="3303588" cy="33035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Объект 11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046" y="2299387"/>
            <a:ext cx="3305175" cy="33035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6917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622" y="609600"/>
            <a:ext cx="2102041" cy="19106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223245" y="904543"/>
            <a:ext cx="8596668" cy="13208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Космические конкурсы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427488" y="2121878"/>
            <a:ext cx="3548180" cy="3194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367407" y="2817914"/>
            <a:ext cx="3542083" cy="3194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636031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ребят с космическим путешественником из другой галактики</a:t>
            </a:r>
            <a:endParaRPr lang="ru-RU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778" y="2037758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9871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встречи с пришельцем лепим инопланетян из пластилина</a:t>
            </a:r>
            <a:endParaRPr lang="ru-RU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2160588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31" y="2160588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3639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369" y="2262270"/>
            <a:ext cx="3597714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799" y="975293"/>
            <a:ext cx="3529084" cy="32276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69" y="825168"/>
            <a:ext cx="3529084" cy="32276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3043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Работаем с бумагой – техника оригами,</a:t>
            </a:r>
            <a:b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«Ракеты»</a:t>
            </a:r>
            <a:endParaRPr lang="ru-RU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2160588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31" y="2160588"/>
            <a:ext cx="3881437" cy="38814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3723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4584" y="609600"/>
            <a:ext cx="6373505" cy="796119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  <a:endParaRPr lang="ru-RU" b="1" i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281" y="1989524"/>
            <a:ext cx="4702110" cy="35969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190527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392</TotalTime>
  <Words>99</Words>
  <Application>Microsoft Office PowerPoint</Application>
  <PresentationFormat>Широкоэкранный</PresentationFormat>
  <Paragraphs>16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Trebuchet MS</vt:lpstr>
      <vt:lpstr>Wingdings 3</vt:lpstr>
      <vt:lpstr>Грань</vt:lpstr>
      <vt:lpstr>Фотоотчёт группы №13    о проделанной работе к Дню космонавтики. Тема «Космос»</vt:lpstr>
      <vt:lpstr>Сроки: с 10 апреля по 14 апреля 2017 года. Участники: Дети 5-6 лет 13 группы, воспитатели, родители. </vt:lpstr>
      <vt:lpstr>Рисуем по теме «Космос»: «Космический сон» - рисование восковыми мелками и акварельными красками</vt:lpstr>
      <vt:lpstr>Выставка детских рисунков  «Космические дали»</vt:lpstr>
      <vt:lpstr>Сюжетно-ролевая игра «Летим на ракете»</vt:lpstr>
      <vt:lpstr>Оформление выставки работ по теме «Космос», как результат совместной деятельности родителей и детей</vt:lpstr>
      <vt:lpstr>Спортивно-музыкальное мероприятие, посвящённое Дню космонавтики, 12 апреля 2017 года Танец звёздочек</vt:lpstr>
      <vt:lpstr>Космические конкурсы</vt:lpstr>
      <vt:lpstr>Встреча ребят с космическим путешественником из другой галактики</vt:lpstr>
      <vt:lpstr>После встречи с пришельцем лепим инопланетян из пластилина</vt:lpstr>
      <vt:lpstr>Презентация PowerPoint</vt:lpstr>
      <vt:lpstr>Работаем с бумагой – техника оригами, «Ракеты»</vt:lpstr>
      <vt:lpstr>Спасибо за внимание!!!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Краткосрочный проект</dc:title>
  <dc:creator>USER</dc:creator>
  <cp:lastModifiedBy>USER</cp:lastModifiedBy>
  <cp:revision>85</cp:revision>
  <dcterms:created xsi:type="dcterms:W3CDTF">2016-04-03T06:42:18Z</dcterms:created>
  <dcterms:modified xsi:type="dcterms:W3CDTF">2017-11-07T12:47:31Z</dcterms:modified>
</cp:coreProperties>
</file>