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0" r:id="rId1"/>
  </p:sldMasterIdLst>
  <p:notesMasterIdLst>
    <p:notesMasterId r:id="rId12"/>
  </p:notesMasterIdLst>
  <p:sldIdLst>
    <p:sldId id="289" r:id="rId2"/>
    <p:sldId id="257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28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38" autoAdjust="0"/>
    <p:restoredTop sz="94660"/>
  </p:normalViewPr>
  <p:slideViewPr>
    <p:cSldViewPr snapToGrid="0">
      <p:cViewPr varScale="1">
        <p:scale>
          <a:sx n="70" d="100"/>
          <a:sy n="70" d="100"/>
        </p:scale>
        <p:origin x="9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8B32B-D7E0-4882-B22E-990740466A87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7E86A-D09A-40AE-AC5B-C70C2C4B50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082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57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940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75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95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595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667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595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236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451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010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7799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089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256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5116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26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059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EB350-6AD6-437E-96D3-C35E8DD502C6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059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3" r:id="rId13"/>
    <p:sldLayoutId id="2147484254" r:id="rId14"/>
    <p:sldLayoutId id="2147484255" r:id="rId15"/>
    <p:sldLayoutId id="214748425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54842"/>
            <a:ext cx="9012576" cy="146031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Фотоотчёт 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«Познавательная викторина 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Урал – мой край 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родной».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607" y="1815152"/>
            <a:ext cx="6804167" cy="44992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280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9807" y="423081"/>
            <a:ext cx="4380933" cy="859809"/>
          </a:xfrm>
        </p:spPr>
        <p:txBody>
          <a:bodyPr>
            <a:noAutofit/>
          </a:bodyPr>
          <a:lstStyle/>
          <a:p>
            <a:pPr algn="l"/>
            <a:r>
              <a:rPr lang="ru-RU" sz="28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Сроки:</a:t>
            </a:r>
            <a:r>
              <a:rPr lang="ru-RU" sz="28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06.04.2018</a:t>
            </a:r>
            <a:endParaRPr lang="ru-RU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4294967295"/>
          </p:nvPr>
        </p:nvSpPr>
        <p:spPr>
          <a:xfrm>
            <a:off x="859808" y="1078101"/>
            <a:ext cx="5568288" cy="36368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i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Участники: </a:t>
            </a:r>
            <a:br>
              <a:rPr lang="ru-RU" sz="2000" b="1" i="1" u="sng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6-7 </a:t>
            </a:r>
            <a: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 (13 группа</a:t>
            </a: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0" indent="0">
              <a:buNone/>
            </a:pPr>
            <a: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 5-6 лет (12 группа);</a:t>
            </a:r>
          </a:p>
          <a:p>
            <a:pPr marL="0" indent="0">
              <a:buNone/>
            </a:pPr>
            <a: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Головко Г.В., учитель-логопед группы № 13;</a:t>
            </a:r>
            <a:b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Корнийчук</a:t>
            </a: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Т.Н., воспитатель группы № 13, </a:t>
            </a:r>
          </a:p>
          <a:p>
            <a:pPr marL="0" indent="0">
              <a:buNone/>
            </a:pP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Филимонова Н.В., воспитатель группы № 12; родители воспитанников группы № 13.</a:t>
            </a:r>
          </a:p>
          <a:p>
            <a:pPr marL="0" indent="0">
              <a:buNone/>
            </a:pPr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викторины</a:t>
            </a: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оздание </a:t>
            </a:r>
            <a: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обобщения и систематизации знаний </a:t>
            </a:r>
            <a:r>
              <a:rPr lang="ru-RU" sz="2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20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старшего дошкольного </a:t>
            </a: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 о России и своей малой родине.</a:t>
            </a:r>
          </a:p>
          <a:p>
            <a:pPr marL="0" indent="0" algn="l">
              <a:buNone/>
            </a:pPr>
            <a:r>
              <a:rPr lang="ru-RU" sz="2000" b="1" i="1" u="sng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область: </a:t>
            </a:r>
            <a:r>
              <a:rPr lang="ru-RU" sz="2000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познавательно-речевое и социально-коммуникативное развитие, нравственно-патриотическое воспитание.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277" y="1528550"/>
            <a:ext cx="4943333" cy="32955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158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4188" y="491319"/>
            <a:ext cx="8794212" cy="14392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Нравственно – патриотическое воспитание.</a:t>
            </a:r>
            <a:br>
              <a:rPr lang="ru-RU" sz="31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«Урал – мой край родной». </a:t>
            </a:r>
            <a:b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команды детей. В качестве жюри – родители группы № 13.</a:t>
            </a:r>
            <a:endParaRPr lang="ru-RU" sz="24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819" y="2162537"/>
            <a:ext cx="4906277" cy="32708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73" y="2162537"/>
            <a:ext cx="4913195" cy="32754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1581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258236" cy="1055427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викторины – 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вторую часть пословицы о Родине.</a:t>
            </a:r>
            <a:endParaRPr lang="ru-RU" sz="28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894519"/>
            <a:ext cx="5008650" cy="33366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818" y="1922829"/>
            <a:ext cx="4966153" cy="33083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22277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4084" y="305937"/>
            <a:ext cx="8639032" cy="1211049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викторины – 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собрать из цветного картона флаг России.</a:t>
            </a:r>
            <a:endParaRPr lang="ru-RU" sz="28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516986"/>
            <a:ext cx="5079810" cy="33865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310" y="1516986"/>
            <a:ext cx="5079810" cy="33865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862" y="3947615"/>
            <a:ext cx="3891034" cy="25940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6415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викторины «Угадай гимн России» – </a:t>
            </a:r>
            <a:b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торжественное прослушивание гимна.</a:t>
            </a:r>
            <a:endParaRPr lang="ru-RU" sz="32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330" y="1780274"/>
            <a:ext cx="6318344" cy="42122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5156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364" y="322996"/>
            <a:ext cx="10481481" cy="1246497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викторины </a:t>
            </a:r>
            <a:b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«Постройте жилище коренных жителей Урала – </a:t>
            </a:r>
            <a:r>
              <a:rPr lang="ru-RU" sz="2400" b="1" i="1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хантов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манси. Чум».</a:t>
            </a:r>
            <a:endParaRPr lang="ru-RU" sz="24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78" y="1211842"/>
            <a:ext cx="4791501" cy="31943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733" y="1211842"/>
            <a:ext cx="4980863" cy="3320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575" y="3737066"/>
            <a:ext cx="3934678" cy="26231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46" y="4532418"/>
            <a:ext cx="2770139" cy="19721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775" y="3737066"/>
            <a:ext cx="1853821" cy="27807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3633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7230" y="235279"/>
            <a:ext cx="9062113" cy="1225031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викторины «Разрезные картинки» - </a:t>
            </a:r>
            <a:b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собираем достопримечательности Екатеринбурга.</a:t>
            </a:r>
            <a:endParaRPr lang="ru-RU" sz="28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921" y="1281677"/>
            <a:ext cx="3660443" cy="24402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172" y="4024120"/>
            <a:ext cx="3660442" cy="24402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921" y="4024119"/>
            <a:ext cx="3660443" cy="24402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974" y="1371941"/>
            <a:ext cx="3215640" cy="2438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1140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015" y="609600"/>
            <a:ext cx="8447963" cy="13208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Подсчёт очков – 10:10. </a:t>
            </a:r>
            <a:b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Победила дружба!</a:t>
            </a:r>
            <a:endParaRPr lang="ru-RU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052587"/>
            <a:ext cx="5066732" cy="33778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917" y="2081167"/>
            <a:ext cx="5023861" cy="33492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2180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941696"/>
            <a:ext cx="5459255" cy="873456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39" y="2059132"/>
            <a:ext cx="4806101" cy="32020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114" y="2059132"/>
            <a:ext cx="4803119" cy="32020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190527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982</TotalTime>
  <Words>43</Words>
  <Application>Microsoft Office PowerPoint</Application>
  <PresentationFormat>Широкоэкранный</PresentationFormat>
  <Paragraphs>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Грань</vt:lpstr>
      <vt:lpstr>Фотоотчёт  «Познавательная викторина  «Урал – мой край родной». </vt:lpstr>
      <vt:lpstr>Сроки: 06.04.2018</vt:lpstr>
      <vt:lpstr>Нравственно – патриотическое воспитание. Викторина «Урал – мой край родной».  Две команды детей. В качестве жюри – родители группы № 13.</vt:lpstr>
      <vt:lpstr>Задание викторины –  найти вторую часть пословицы о Родине.</vt:lpstr>
      <vt:lpstr>Задание викторины –  собрать из цветного картона флаг России.</vt:lpstr>
      <vt:lpstr>Задание викторины «Угадай гимн России» –  торжественное прослушивание гимна.</vt:lpstr>
      <vt:lpstr>Задание викторины  «Постройте жилище коренных жителей Урала – хантов и манси. Чум».</vt:lpstr>
      <vt:lpstr>Задание викторины «Разрезные картинки» -  собираем достопримечательности Екатеринбурга.</vt:lpstr>
      <vt:lpstr>Подсчёт очков – 10:10.  Победила дружба!</vt:lpstr>
      <vt:lpstr>Спасибо за внимание!!!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Краткосрочный проект</dc:title>
  <dc:creator>USER</dc:creator>
  <cp:lastModifiedBy>USER</cp:lastModifiedBy>
  <cp:revision>223</cp:revision>
  <dcterms:created xsi:type="dcterms:W3CDTF">2016-04-03T06:42:18Z</dcterms:created>
  <dcterms:modified xsi:type="dcterms:W3CDTF">2018-10-20T06:46:13Z</dcterms:modified>
</cp:coreProperties>
</file>