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94" r:id="rId1"/>
  </p:sldMasterIdLst>
  <p:sldIdLst>
    <p:sldId id="289" r:id="rId2"/>
    <p:sldId id="257" r:id="rId3"/>
    <p:sldId id="296" r:id="rId4"/>
    <p:sldId id="307" r:id="rId5"/>
    <p:sldId id="279" r:id="rId6"/>
    <p:sldId id="281" r:id="rId7"/>
    <p:sldId id="305" r:id="rId8"/>
    <p:sldId id="272" r:id="rId9"/>
    <p:sldId id="306" r:id="rId10"/>
    <p:sldId id="297" r:id="rId11"/>
    <p:sldId id="298" r:id="rId12"/>
    <p:sldId id="303" r:id="rId13"/>
    <p:sldId id="28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50" autoAdjust="0"/>
    <p:restoredTop sz="94660"/>
  </p:normalViewPr>
  <p:slideViewPr>
    <p:cSldViewPr snapToGrid="0">
      <p:cViewPr varScale="1">
        <p:scale>
          <a:sx n="67" d="100"/>
          <a:sy n="67" d="100"/>
        </p:scale>
        <p:origin x="93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054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770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3628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77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137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592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100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06617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278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367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1190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1251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57659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617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6286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650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EB350-6AD6-437E-96D3-C35E8DD502C6}" type="datetimeFigureOut">
              <a:rPr lang="ru-RU" smtClean="0"/>
              <a:t>12.04.2019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A9C4A51-28D4-4F6A-8F3F-C2E4B0B8730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150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5" r:id="rId1"/>
    <p:sldLayoutId id="2147484196" r:id="rId2"/>
    <p:sldLayoutId id="2147484197" r:id="rId3"/>
    <p:sldLayoutId id="2147484198" r:id="rId4"/>
    <p:sldLayoutId id="2147484199" r:id="rId5"/>
    <p:sldLayoutId id="2147484200" r:id="rId6"/>
    <p:sldLayoutId id="2147484201" r:id="rId7"/>
    <p:sldLayoutId id="2147484202" r:id="rId8"/>
    <p:sldLayoutId id="2147484203" r:id="rId9"/>
    <p:sldLayoutId id="2147484204" r:id="rId10"/>
    <p:sldLayoutId id="2147484205" r:id="rId11"/>
    <p:sldLayoutId id="2147484206" r:id="rId12"/>
    <p:sldLayoutId id="2147484207" r:id="rId13"/>
    <p:sldLayoutId id="2147484208" r:id="rId14"/>
    <p:sldLayoutId id="2147484209" r:id="rId15"/>
    <p:sldLayoutId id="21474842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7275" y="342900"/>
            <a:ext cx="8429625" cy="1557338"/>
          </a:xfrm>
        </p:spPr>
        <p:txBody>
          <a:bodyPr>
            <a:noAutofit/>
          </a:bodyPr>
          <a:lstStyle/>
          <a:p>
            <a:pPr algn="ctr"/>
            <a:r>
              <a:rPr lang="ru-RU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Фотоотчёт</a:t>
            </a:r>
            <a:br>
              <a:rPr lang="ru-RU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в группе № 13 по реализации проекта </a:t>
            </a:r>
            <a:r>
              <a:rPr lang="ru-RU" sz="28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«Рыбы. Морские, пресноводные и аквариумные</a:t>
            </a:r>
            <a:r>
              <a:rPr lang="ru-RU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8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092" y="1900238"/>
            <a:ext cx="7607990" cy="4022725"/>
          </a:xfrm>
        </p:spPr>
      </p:pic>
    </p:spTree>
    <p:extLst>
      <p:ext uri="{BB962C8B-B14F-4D97-AF65-F5344CB8AC3E}">
        <p14:creationId xmlns:p14="http://schemas.microsoft.com/office/powerpoint/2010/main" val="3312804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494726"/>
            <a:ext cx="4700587" cy="1277816"/>
          </a:xfrm>
        </p:spPr>
        <p:txBody>
          <a:bodyPr>
            <a:noAutofit/>
          </a:bodyPr>
          <a:lstStyle/>
          <a:p>
            <a:pPr algn="l"/>
            <a: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u="sng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Сроки:</a:t>
            </a:r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18.03.-25.03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 год</a:t>
            </a:r>
            <a:r>
              <a:rPr lang="ru-RU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2075" y="1133634"/>
            <a:ext cx="4513262" cy="4173885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971550" y="1772541"/>
            <a:ext cx="4200525" cy="40885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000" b="1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Участники:</a:t>
            </a:r>
            <a:r>
              <a:rPr lang="ru-RU" sz="2000" b="1" i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b="1" i="1" u="sng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5-6 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 (13 группа),  </a:t>
            </a:r>
            <a:b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Корнийчук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Т.Н., воспитатель 1КК,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Головко Г.В., учитель-логопед 1КК; родители.</a:t>
            </a:r>
          </a:p>
          <a:p>
            <a:pPr marL="0" indent="0">
              <a:buNone/>
            </a:pPr>
            <a:r>
              <a:rPr lang="ru-RU" sz="2000" b="1" i="1" u="sng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</a:t>
            </a:r>
            <a:r>
              <a:rPr lang="ru-RU" sz="2000" b="1" i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области: </a:t>
            </a: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познавательное и речевое развитие, социально-коммуникативное развитие, художественно-эстетическое развитие, физическое развитие.</a:t>
            </a:r>
            <a:endParaRPr lang="ru-RU" sz="2000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58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514350"/>
            <a:ext cx="9720072" cy="1314449"/>
          </a:xfrm>
        </p:spPr>
        <p:txBody>
          <a:bodyPr>
            <a:noAutofit/>
          </a:bodyPr>
          <a:lstStyle/>
          <a:p>
            <a:pPr algn="ctr"/>
            <a:r>
              <a:rPr lang="ru-RU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Познавательно-речевое развитие: </a:t>
            </a:r>
            <a:br>
              <a:rPr lang="ru-RU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просмотр презентаций, </a:t>
            </a:r>
            <a:br>
              <a:rPr lang="ru-RU" sz="28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беседы по лексической теме.</a:t>
            </a:r>
            <a:endParaRPr lang="ru-RU" sz="28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33" y="1939986"/>
            <a:ext cx="5191031" cy="34606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584" y="1939986"/>
            <a:ext cx="5191032" cy="3460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959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63246" y="228600"/>
            <a:ext cx="7852268" cy="842963"/>
          </a:xfrm>
        </p:spPr>
        <p:txBody>
          <a:bodyPr>
            <a:noAutofit/>
          </a:bodyPr>
          <a:lstStyle/>
          <a:p>
            <a:pPr algn="ctr"/>
            <a:r>
              <a:rPr lang="ru-RU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Познавательно-речевое </a:t>
            </a:r>
            <a:r>
              <a:rPr lang="ru-RU" sz="2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развитие: </a:t>
            </a:r>
            <a:br>
              <a:rPr lang="ru-RU" sz="2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беседуют о рыбах в свободном общении.</a:t>
            </a:r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909" y="1329681"/>
            <a:ext cx="3473291" cy="520993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6118" y="4006869"/>
            <a:ext cx="3784599" cy="252700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6118" y="1329681"/>
            <a:ext cx="3784598" cy="252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8194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76" y="600074"/>
            <a:ext cx="9072562" cy="90047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Познавательно-исследовательская деятельность: </a:t>
            </a:r>
            <a:br>
              <a:rPr lang="ru-RU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опыты с водой.</a:t>
            </a:r>
            <a:endParaRPr lang="ru-RU" sz="28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221" y="1628775"/>
            <a:ext cx="2719388" cy="40790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8209" y="1628775"/>
            <a:ext cx="2719388" cy="40790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715" y="1628775"/>
            <a:ext cx="2719388" cy="407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12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1650" y="400050"/>
            <a:ext cx="7502352" cy="1530350"/>
          </a:xfrm>
        </p:spPr>
        <p:txBody>
          <a:bodyPr>
            <a:noAutofit/>
          </a:bodyPr>
          <a:lstStyle/>
          <a:p>
            <a:pPr algn="ctr"/>
            <a:r>
              <a:rPr lang="ru-RU" sz="2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</a:t>
            </a:r>
            <a:r>
              <a:rPr lang="ru-RU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</a:t>
            </a:r>
            <a:r>
              <a:rPr lang="ru-RU" sz="28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ru-RU" sz="28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оригами «рыбка». </a:t>
            </a:r>
            <a:br>
              <a:rPr lang="ru-RU" sz="28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Коллективная работа «Весёлые рыбки».</a:t>
            </a:r>
            <a:endParaRPr lang="ru-RU" sz="2800" i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751" y="1930400"/>
            <a:ext cx="5262563" cy="35083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027" y="1930400"/>
            <a:ext cx="5262563" cy="3508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583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7288" y="171450"/>
            <a:ext cx="10058400" cy="1122207"/>
          </a:xfrm>
        </p:spPr>
        <p:txBody>
          <a:bodyPr>
            <a:noAutofit/>
          </a:bodyPr>
          <a:lstStyle/>
          <a:p>
            <a:pPr algn="ctr"/>
            <a:r>
              <a:rPr lang="ru-RU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</a:t>
            </a:r>
            <a:r>
              <a:rPr lang="ru-RU" sz="28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br>
              <a:rPr lang="ru-RU" sz="2800" i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8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исование восковыми мелками и акварельными красками – </a:t>
            </a:r>
            <a:br>
              <a:rPr lang="ru-RU" sz="28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 аквариуме».</a:t>
            </a:r>
            <a:endParaRPr lang="ru-RU" sz="28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5024" y="1479396"/>
            <a:ext cx="2590800" cy="3886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879" y="3619038"/>
            <a:ext cx="3362326" cy="22415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8879" y="1293657"/>
            <a:ext cx="3362326" cy="22415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42" y="1293657"/>
            <a:ext cx="3362327" cy="22415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42" y="3600142"/>
            <a:ext cx="3362327" cy="22415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364" y="4943473"/>
            <a:ext cx="2336120" cy="155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482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24128" y="300038"/>
            <a:ext cx="9720072" cy="1057275"/>
          </a:xfrm>
        </p:spPr>
        <p:txBody>
          <a:bodyPr>
            <a:noAutofit/>
          </a:bodyPr>
          <a:lstStyle/>
          <a:p>
            <a:pPr algn="ctr"/>
            <a:r>
              <a:rPr lang="ru-RU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Объёмная аппликация </a:t>
            </a:r>
            <a:br>
              <a:rPr lang="ru-RU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конструирование из бумаги </a:t>
            </a:r>
            <a:r>
              <a:rPr lang="ru-RU" sz="28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8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«Море волнуется».</a:t>
            </a:r>
            <a:endParaRPr lang="ru-RU" sz="28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441" y="1357313"/>
            <a:ext cx="4962525" cy="330835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339" y="1357313"/>
            <a:ext cx="4962525" cy="33083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5907" y="3777279"/>
            <a:ext cx="2576513" cy="2576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741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97212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Художественно-эстетическое развитие – </a:t>
            </a:r>
            <a:br>
              <a:rPr lang="ru-RU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кукольный театр «Из жизни рыб».</a:t>
            </a:r>
            <a:endParaRPr lang="ru-RU" sz="2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352" y="1781175"/>
            <a:ext cx="3719513" cy="371951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364" y="1785938"/>
            <a:ext cx="37147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6694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28600" y="285750"/>
            <a:ext cx="12187237" cy="799812"/>
          </a:xfrm>
        </p:spPr>
        <p:txBody>
          <a:bodyPr>
            <a:noAutofit/>
          </a:bodyPr>
          <a:lstStyle/>
          <a:p>
            <a:pPr algn="ctr"/>
            <a: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Социально-коммуникативное развитие:</a:t>
            </a:r>
            <a:b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подвижные игры «Море волнуется раз», «Рыбак и рыбки». </a:t>
            </a:r>
            <a:br>
              <a:rPr lang="ru-RU" sz="24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Дидактическая игра «Рыбалка».</a:t>
            </a:r>
            <a:endParaRPr lang="ru-RU" sz="2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9522" y="1115317"/>
            <a:ext cx="2715225" cy="27152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462" y="1115317"/>
            <a:ext cx="2715224" cy="27152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088" y="4137625"/>
            <a:ext cx="3266175" cy="21774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1038" y="4030363"/>
            <a:ext cx="3252195" cy="216813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19" y="4030363"/>
            <a:ext cx="3251306" cy="216753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8012" y="1449584"/>
            <a:ext cx="3768326" cy="2512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583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8726" y="357188"/>
            <a:ext cx="9529762" cy="828675"/>
          </a:xfrm>
        </p:spPr>
        <p:txBody>
          <a:bodyPr>
            <a:normAutofit/>
          </a:bodyPr>
          <a:lstStyle/>
          <a:p>
            <a:pPr algn="ctr"/>
            <a: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Итоговое игровое занятие –</a:t>
            </a:r>
            <a:br>
              <a:rPr lang="ru-RU" sz="24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24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икторина «Что я знаю о рыбах?»</a:t>
            </a:r>
            <a:endParaRPr lang="ru-RU" sz="24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513" y="1301750"/>
            <a:ext cx="6834188" cy="455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7061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1588" y="628650"/>
            <a:ext cx="9058275" cy="771527"/>
          </a:xfrm>
        </p:spPr>
        <p:txBody>
          <a:bodyPr>
            <a:noAutofit/>
          </a:bodyPr>
          <a:lstStyle/>
          <a:p>
            <a:pPr algn="ctr"/>
            <a:r>
              <a:rPr lang="ru-RU" sz="32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выставки по лексической теме «Рыбы».</a:t>
            </a:r>
            <a:endParaRPr lang="ru-RU" sz="32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6674" y="1818086"/>
            <a:ext cx="3830834" cy="255388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59" y="1818086"/>
            <a:ext cx="3830833" cy="25538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589" y="1818086"/>
            <a:ext cx="3062288" cy="4593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5257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r>
              <a:rPr lang="ru-RU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endParaRPr lang="ru-RU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624" y="1471612"/>
            <a:ext cx="5498029" cy="4022725"/>
          </a:xfrm>
        </p:spPr>
      </p:pic>
    </p:spTree>
    <p:extLst>
      <p:ext uri="{BB962C8B-B14F-4D97-AF65-F5344CB8AC3E}">
        <p14:creationId xmlns:p14="http://schemas.microsoft.com/office/powerpoint/2010/main" val="2371905272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648</TotalTime>
  <Words>42</Words>
  <Application>Microsoft Office PowerPoint</Application>
  <PresentationFormat>Широкоэкранный</PresentationFormat>
  <Paragraphs>15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Times New Roman</vt:lpstr>
      <vt:lpstr>Trebuchet MS</vt:lpstr>
      <vt:lpstr>Wingdings 3</vt:lpstr>
      <vt:lpstr>Грань</vt:lpstr>
      <vt:lpstr>Фотоотчёт «Деятельность в группе № 13 по реализации проекта «Рыбы. Морские, пресноводные и аквариумные»</vt:lpstr>
      <vt:lpstr> Сроки:  18.03.-25.03. 2019  год </vt:lpstr>
      <vt:lpstr>Познавательно-речевое развитие:  просмотр презентаций,  беседы по лексической теме.</vt:lpstr>
      <vt:lpstr>Познавательно-речевое развитие:  дети беседуют о рыбах в свободном общении.</vt:lpstr>
      <vt:lpstr>Познавательно-исследовательская деятельность:  опыты с водой.</vt:lpstr>
      <vt:lpstr>Художественно-эстетическое развитие:  оригами «рыбка».  Коллективная работа «Весёлые рыбки».</vt:lpstr>
      <vt:lpstr>Художественно-эстетическое развитие:  рисование восковыми мелками и акварельными красками –  «В аквариуме».</vt:lpstr>
      <vt:lpstr>Объёмная аппликация  и конструирование из бумаги – «Море волнуется».</vt:lpstr>
      <vt:lpstr>Художественно-эстетическое развитие –  кукольный театр «Из жизни рыб».</vt:lpstr>
      <vt:lpstr>Социально-коммуникативное развитие:  подвижные игры «Море волнуется раз», «Рыбак и рыбки».  Дидактическая игра «Рыбалка».</vt:lpstr>
      <vt:lpstr>Итоговое игровое занятие – викторина «Что я знаю о рыбах?»</vt:lpstr>
      <vt:lpstr>Оформление выставки по лексической теме «Рыбы».</vt:lpstr>
      <vt:lpstr>Спасибо за внимание!!!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Краткосрочный проект</dc:title>
  <dc:creator>USER</dc:creator>
  <cp:lastModifiedBy>USER</cp:lastModifiedBy>
  <cp:revision>156</cp:revision>
  <dcterms:created xsi:type="dcterms:W3CDTF">2016-04-03T06:42:18Z</dcterms:created>
  <dcterms:modified xsi:type="dcterms:W3CDTF">2019-04-12T11:24:19Z</dcterms:modified>
</cp:coreProperties>
</file>