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57" r:id="rId4"/>
    <p:sldId id="277" r:id="rId5"/>
    <p:sldId id="278" r:id="rId6"/>
    <p:sldId id="260" r:id="rId7"/>
    <p:sldId id="269" r:id="rId8"/>
    <p:sldId id="270" r:id="rId9"/>
    <p:sldId id="271" r:id="rId10"/>
    <p:sldId id="272" r:id="rId11"/>
    <p:sldId id="273" r:id="rId12"/>
    <p:sldId id="279" r:id="rId13"/>
    <p:sldId id="275" r:id="rId14"/>
    <p:sldId id="276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660"/>
  </p:normalViewPr>
  <p:slideViewPr>
    <p:cSldViewPr>
      <p:cViewPr varScale="1">
        <p:scale>
          <a:sx n="72" d="100"/>
          <a:sy n="72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243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1587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521"/>
          <a:stretch/>
        </p:blipFill>
        <p:spPr bwMode="auto">
          <a:xfrm>
            <a:off x="7728558" y="3175"/>
            <a:ext cx="14154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65571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8178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12943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68801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090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0974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4959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3202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4483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35116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25661014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00873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6175207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4611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8364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2398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5B09618-7613-4170-A4BC-DC7BFE2BFEF7}" type="datetimeFigureOut">
              <a:rPr lang="ru-RU" smtClean="0"/>
              <a:pPr/>
              <a:t>05.02.2018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6302518D-8D4F-4250-B779-3AACC43B2DC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69137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533401"/>
            <a:ext cx="6154713" cy="253556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         Фотоотчет</a:t>
            </a:r>
            <a:r>
              <a:rPr lang="ru-RU" b="1" dirty="0" smtClean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b="1" dirty="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3573016"/>
            <a:ext cx="7630616" cy="2065784"/>
          </a:xfrm>
        </p:spPr>
        <p:txBody>
          <a:bodyPr>
            <a:normAutofit/>
          </a:bodyPr>
          <a:lstStyle/>
          <a:p>
            <a:pPr algn="ctr"/>
            <a:r>
              <a:rPr lang="ru-RU" sz="2600" b="1" dirty="0">
                <a:solidFill>
                  <a:srgbClr val="002060"/>
                </a:solidFill>
                <a:latin typeface="Cambria" panose="02040503050406030204" pitchFamily="18" charset="0"/>
              </a:rPr>
              <a:t>занятия по экспериментированию </a:t>
            </a:r>
            <a:r>
              <a:rPr lang="ru-RU" sz="26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с бумагой в </a:t>
            </a:r>
            <a:r>
              <a:rPr lang="ru-RU" sz="2600" b="1" dirty="0">
                <a:solidFill>
                  <a:srgbClr val="002060"/>
                </a:solidFill>
                <a:latin typeface="Cambria" panose="02040503050406030204" pitchFamily="18" charset="0"/>
              </a:rPr>
              <a:t>подготовительной группе компенсирующей направленности №8  для детей с ТНР </a:t>
            </a: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Cambria" panose="02040503050406030204" pitchFamily="18" charset="0"/>
              </a:rPr>
              <a:t> « Знакомая незнакомка»</a:t>
            </a:r>
            <a:endParaRPr lang="ru-RU" sz="2600" b="1" dirty="0">
              <a:solidFill>
                <a:srgbClr val="002060"/>
              </a:solidFill>
              <a:latin typeface="Cambria" panose="020405030504060302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1983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6851104" cy="940966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3568" y="2564904"/>
            <a:ext cx="5904656" cy="93610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Познакомить детей со свойствами бумаги через эксперимент.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9080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7139136" cy="100811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916831"/>
            <a:ext cx="7416824" cy="3600401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познавательные способности детей в процессе совместной исследовательской деятельности и практических опытов с бумагой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и поддерживать интерес к окружающему миру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умение детей делать выводы, обосновывать свои суждения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Развивать связную речь детей с ТНР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Обобщить знания детей о бумаге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бережное отношение к книгам.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87311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32656"/>
            <a:ext cx="8028384" cy="6165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22617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85530"/>
            <a:ext cx="6929486" cy="528826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История  возникновения  бумаги.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557" b="-5821"/>
          <a:stretch/>
        </p:blipFill>
        <p:spPr>
          <a:xfrm>
            <a:off x="1071538" y="928670"/>
            <a:ext cx="7248297" cy="5556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404664"/>
            <a:ext cx="7963248" cy="604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03448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053" y="6021288"/>
            <a:ext cx="8280920" cy="720080"/>
          </a:xfrm>
        </p:spPr>
        <p:txBody>
          <a:bodyPr>
            <a:norm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бумага гнется и в месте сгиба остается след.</a:t>
            </a:r>
            <a:b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44625"/>
            <a:ext cx="7772400" cy="504055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1.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0493" y="692696"/>
            <a:ext cx="3737195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08273" y="692696"/>
            <a:ext cx="3685000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392316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236" y="440668"/>
            <a:ext cx="8077200" cy="50405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6165304"/>
            <a:ext cx="6383552" cy="504056"/>
          </a:xfrm>
        </p:spPr>
        <p:txBody>
          <a:bodyPr/>
          <a:lstStyle/>
          <a:p>
            <a:r>
              <a:rPr lang="ru-RU" dirty="0"/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тонкая бумага хорошо пропускает свет.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835" y="763211"/>
            <a:ext cx="3841719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23388" y="764215"/>
            <a:ext cx="3946208" cy="5401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061283" y="3244334"/>
            <a:ext cx="1021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 1.</a:t>
            </a:r>
          </a:p>
        </p:txBody>
      </p:sp>
    </p:spTree>
    <p:extLst>
      <p:ext uri="{BB962C8B-B14F-4D97-AF65-F5344CB8AC3E}">
        <p14:creationId xmlns:p14="http://schemas.microsoft.com/office/powerpoint/2010/main" xmlns="" val="2347193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116632"/>
            <a:ext cx="6624736" cy="100811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59" y="5661248"/>
            <a:ext cx="6576891" cy="108012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тонкая бумага легко рвется.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17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толстая бумага легко рвется только после намокания.</a:t>
            </a:r>
            <a:endParaRPr lang="ru-RU" sz="17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632" y="739085"/>
            <a:ext cx="3384755" cy="49137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977" r="6455"/>
          <a:stretch/>
        </p:blipFill>
        <p:spPr>
          <a:xfrm>
            <a:off x="4788024" y="737190"/>
            <a:ext cx="3628696" cy="49156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72224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4238" y="248825"/>
            <a:ext cx="8077200" cy="50405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205" y="6093296"/>
            <a:ext cx="8287072" cy="576064"/>
          </a:xfrm>
        </p:spPr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Вывод: бумага хорошо впитывает воду, влагу из воздуха и окрашивается.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238" y="590845"/>
            <a:ext cx="3833977" cy="5394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63" r="3501" b="4628"/>
          <a:stretch/>
        </p:blipFill>
        <p:spPr>
          <a:xfrm>
            <a:off x="4860032" y="584986"/>
            <a:ext cx="3800565" cy="540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59645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4345" y="154834"/>
            <a:ext cx="807720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b="1" dirty="0">
                <a:solidFill>
                  <a:schemeClr val="bg1"/>
                </a:solidFill>
              </a:rPr>
              <a:t/>
            </a:r>
            <a:br>
              <a:rPr lang="ru-RU" b="1" dirty="0">
                <a:solidFill>
                  <a:schemeClr val="bg1"/>
                </a:soli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6093296"/>
            <a:ext cx="7927032" cy="504056"/>
          </a:xfrm>
        </p:spPr>
        <p:txBody>
          <a:bodyPr>
            <a:normAutofit fontScale="47500" lnSpcReduction="20000"/>
          </a:bodyPr>
          <a:lstStyle/>
          <a:p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Вывод: </a:t>
            </a:r>
            <a:r>
              <a:rPr lang="ru-RU" sz="3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умага </a:t>
            </a:r>
            <a:r>
              <a:rPr lang="ru-RU" sz="3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 хорошо горит и сгорает быстро. </a:t>
            </a:r>
          </a:p>
          <a:p>
            <a:r>
              <a:rPr lang="ru-RU" dirty="0"/>
              <a:t> 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9" t="5380" r="18802" b="18000"/>
          <a:stretch/>
        </p:blipFill>
        <p:spPr>
          <a:xfrm>
            <a:off x="683568" y="639788"/>
            <a:ext cx="3552906" cy="524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1355"/>
          <a:stretch/>
        </p:blipFill>
        <p:spPr>
          <a:xfrm>
            <a:off x="4840927" y="639787"/>
            <a:ext cx="3619505" cy="52414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19758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29684" cy="571504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ЭКОЛОГИЧСКАЯ ИГРА</a:t>
            </a:r>
            <a:endParaRPr lang="ru-RU" sz="1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51"/>
          <a:stretch/>
        </p:blipFill>
        <p:spPr>
          <a:xfrm>
            <a:off x="357158" y="1071546"/>
            <a:ext cx="4143404" cy="5431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81" t="-11618" r="29120" b="11618"/>
          <a:stretch/>
        </p:blipFill>
        <p:spPr>
          <a:xfrm>
            <a:off x="4643438" y="357166"/>
            <a:ext cx="4174753" cy="61515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299" r="5041"/>
          <a:stretch/>
        </p:blipFill>
        <p:spPr>
          <a:xfrm rot="5400000">
            <a:off x="-72516" y="1485084"/>
            <a:ext cx="5328592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201" t="15350"/>
          <a:stretch/>
        </p:blipFill>
        <p:spPr>
          <a:xfrm>
            <a:off x="5004048" y="711897"/>
            <a:ext cx="3576030" cy="53285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432334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260648"/>
            <a:ext cx="6554867" cy="5472608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просмотр.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30799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134</Words>
  <Application>Microsoft Office PowerPoint</Application>
  <PresentationFormat>Экран (4:3)</PresentationFormat>
  <Paragraphs>30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Сектор</vt:lpstr>
      <vt:lpstr>          Фотоотчет </vt:lpstr>
      <vt:lpstr>Цель</vt:lpstr>
      <vt:lpstr>Задачи</vt:lpstr>
      <vt:lpstr>Слайд 4</vt:lpstr>
      <vt:lpstr>История  возникновения  бумаги.</vt:lpstr>
      <vt:lpstr>Слайд 6</vt:lpstr>
      <vt:lpstr>Вывод: бумага гнется и в месте сгиба остается след. </vt:lpstr>
      <vt:lpstr>Опыт 2.  </vt:lpstr>
      <vt:lpstr>Опыт 3 </vt:lpstr>
      <vt:lpstr>Опыт 4 </vt:lpstr>
      <vt:lpstr>Опыт 5 </vt:lpstr>
      <vt:lpstr>ЭКОЛОГИЧСКАЯ ИГРА</vt:lpstr>
      <vt:lpstr>Слайд 13</vt:lpstr>
      <vt:lpstr>Спасибо за просмотр.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User</dc:creator>
  <cp:lastModifiedBy>BUK</cp:lastModifiedBy>
  <cp:revision>22</cp:revision>
  <dcterms:created xsi:type="dcterms:W3CDTF">2014-06-17T14:13:40Z</dcterms:created>
  <dcterms:modified xsi:type="dcterms:W3CDTF">2018-02-05T04:24:45Z</dcterms:modified>
</cp:coreProperties>
</file>