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9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8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8C8FA-A63F-4EBE-BB94-58B9C0FCB5D9}" type="datetimeFigureOut">
              <a:rPr lang="ru-RU" smtClean="0"/>
              <a:pPr/>
              <a:t>26.04.2007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E729-3D07-49F0-9D35-9D3FF39A8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8C8FA-A63F-4EBE-BB94-58B9C0FCB5D9}" type="datetimeFigureOut">
              <a:rPr lang="ru-RU" smtClean="0"/>
              <a:pPr/>
              <a:t>26.04.2007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E729-3D07-49F0-9D35-9D3FF39A8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8C8FA-A63F-4EBE-BB94-58B9C0FCB5D9}" type="datetimeFigureOut">
              <a:rPr lang="ru-RU" smtClean="0"/>
              <a:pPr/>
              <a:t>26.04.2007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E729-3D07-49F0-9D35-9D3FF39A8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8C8FA-A63F-4EBE-BB94-58B9C0FCB5D9}" type="datetimeFigureOut">
              <a:rPr lang="ru-RU" smtClean="0"/>
              <a:pPr/>
              <a:t>26.04.2007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E729-3D07-49F0-9D35-9D3FF39A8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8C8FA-A63F-4EBE-BB94-58B9C0FCB5D9}" type="datetimeFigureOut">
              <a:rPr lang="ru-RU" smtClean="0"/>
              <a:pPr/>
              <a:t>26.04.2007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E729-3D07-49F0-9D35-9D3FF39A8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8C8FA-A63F-4EBE-BB94-58B9C0FCB5D9}" type="datetimeFigureOut">
              <a:rPr lang="ru-RU" smtClean="0"/>
              <a:pPr/>
              <a:t>26.04.2007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E729-3D07-49F0-9D35-9D3FF39A8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8C8FA-A63F-4EBE-BB94-58B9C0FCB5D9}" type="datetimeFigureOut">
              <a:rPr lang="ru-RU" smtClean="0"/>
              <a:pPr/>
              <a:t>26.04.2007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E729-3D07-49F0-9D35-9D3FF39A8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8C8FA-A63F-4EBE-BB94-58B9C0FCB5D9}" type="datetimeFigureOut">
              <a:rPr lang="ru-RU" smtClean="0"/>
              <a:pPr/>
              <a:t>26.04.2007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E729-3D07-49F0-9D35-9D3FF39A8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8C8FA-A63F-4EBE-BB94-58B9C0FCB5D9}" type="datetimeFigureOut">
              <a:rPr lang="ru-RU" smtClean="0"/>
              <a:pPr/>
              <a:t>26.04.2007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E729-3D07-49F0-9D35-9D3FF39A8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8C8FA-A63F-4EBE-BB94-58B9C0FCB5D9}" type="datetimeFigureOut">
              <a:rPr lang="ru-RU" smtClean="0"/>
              <a:pPr/>
              <a:t>26.04.2007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E729-3D07-49F0-9D35-9D3FF39A8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8C8FA-A63F-4EBE-BB94-58B9C0FCB5D9}" type="datetimeFigureOut">
              <a:rPr lang="ru-RU" smtClean="0"/>
              <a:pPr/>
              <a:t>26.04.2007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E729-3D07-49F0-9D35-9D3FF39A8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8C8FA-A63F-4EBE-BB94-58B9C0FCB5D9}" type="datetimeFigureOut">
              <a:rPr lang="ru-RU" smtClean="0"/>
              <a:pPr/>
              <a:t>26.04.2007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3E729-3D07-49F0-9D35-9D3FF39A8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071678"/>
            <a:ext cx="7772400" cy="1143008"/>
          </a:xfrm>
        </p:spPr>
        <p:txBody>
          <a:bodyPr/>
          <a:lstStyle/>
          <a:p>
            <a:r>
              <a:rPr lang="ru-RU" b="1" dirty="0" err="1" smtClean="0">
                <a:latin typeface="+mn-lt"/>
              </a:rPr>
              <a:t>Фотоотчет</a:t>
            </a:r>
            <a:endParaRPr lang="ru-RU" b="1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00438"/>
            <a:ext cx="6400800" cy="213836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Неделя пожарной безопасности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Старшая группа компенсирующей направленности №8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190321-WA0004.jpg"/>
          <p:cNvPicPr>
            <a:picLocks noChangeAspect="1"/>
          </p:cNvPicPr>
          <p:nvPr/>
        </p:nvPicPr>
        <p:blipFill>
          <a:blip r:embed="rId2" cstate="print"/>
          <a:srcRect l="11111" t="72917" r="30555"/>
          <a:stretch>
            <a:fillRect/>
          </a:stretch>
        </p:blipFill>
        <p:spPr>
          <a:xfrm>
            <a:off x="642910" y="571480"/>
            <a:ext cx="8199158" cy="568097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90321_092022.jpg"/>
          <p:cNvPicPr>
            <a:picLocks noChangeAspect="1"/>
          </p:cNvPicPr>
          <p:nvPr/>
        </p:nvPicPr>
        <p:blipFill>
          <a:blip r:embed="rId2" cstate="print"/>
          <a:srcRect l="3125" t="4166" b="6250"/>
          <a:stretch>
            <a:fillRect/>
          </a:stretch>
        </p:blipFill>
        <p:spPr>
          <a:xfrm>
            <a:off x="285720" y="428604"/>
            <a:ext cx="8652273" cy="600079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190321_105516.jpg"/>
          <p:cNvPicPr>
            <a:picLocks noChangeAspect="1"/>
          </p:cNvPicPr>
          <p:nvPr/>
        </p:nvPicPr>
        <p:blipFill>
          <a:blip r:embed="rId2" cstate="print"/>
          <a:srcRect l="7031" t="19048" r="4687" b="2381"/>
          <a:stretch>
            <a:fillRect/>
          </a:stretch>
        </p:blipFill>
        <p:spPr>
          <a:xfrm>
            <a:off x="285720" y="357167"/>
            <a:ext cx="8572560" cy="60722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120347"/>
            <a:ext cx="7643866" cy="1951595"/>
          </a:xfrm>
        </p:spPr>
        <p:txBody>
          <a:bodyPr>
            <a:normAutofit/>
          </a:bodyPr>
          <a:lstStyle/>
          <a:p>
            <a:pPr marL="1257300" lvl="2" indent="-457200" algn="ctr">
              <a:buNone/>
            </a:pPr>
            <a:r>
              <a:rPr lang="ru-RU" sz="2800" dirty="0">
                <a:ea typeface="Tahoma" panose="020B0604030504040204" pitchFamily="34" charset="0"/>
                <a:cs typeface="Tahoma" panose="020B0604030504040204" pitchFamily="34" charset="0"/>
              </a:rPr>
              <a:t>Ф</a:t>
            </a:r>
            <a:r>
              <a:rPr lang="ru-RU" sz="2800" dirty="0" smtClean="0">
                <a:ea typeface="Tahoma" panose="020B0604030504040204" pitchFamily="34" charset="0"/>
                <a:cs typeface="Tahoma" panose="020B0604030504040204" pitchFamily="34" charset="0"/>
              </a:rPr>
              <a:t>ормирование у детей осознанного и </a:t>
            </a:r>
          </a:p>
          <a:p>
            <a:pPr marL="1257300" lvl="2" indent="-457200" algn="ctr">
              <a:buNone/>
            </a:pPr>
            <a:r>
              <a:rPr lang="ru-RU" sz="2800" dirty="0" smtClean="0">
                <a:ea typeface="Tahoma" panose="020B0604030504040204" pitchFamily="34" charset="0"/>
                <a:cs typeface="Tahoma" panose="020B0604030504040204" pitchFamily="34" charset="0"/>
              </a:rPr>
              <a:t>   ответственного отношения к выполнению</a:t>
            </a:r>
          </a:p>
          <a:p>
            <a:pPr marL="1257300" lvl="2" indent="-457200" algn="ctr">
              <a:buNone/>
            </a:pPr>
            <a:r>
              <a:rPr lang="ru-RU" sz="2800" dirty="0" smtClean="0">
                <a:ea typeface="Tahoma" panose="020B0604030504040204" pitchFamily="34" charset="0"/>
                <a:cs typeface="Tahoma" panose="020B0604030504040204" pitchFamily="34" charset="0"/>
              </a:rPr>
              <a:t> правил пожарной безопасности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90321_0919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57167"/>
            <a:ext cx="8643998" cy="60722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190321_0934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85728"/>
            <a:ext cx="8394281" cy="627785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90321_0922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14290"/>
            <a:ext cx="8429652" cy="632223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190321-WA0000.jpg"/>
          <p:cNvPicPr>
            <a:picLocks noChangeAspect="1"/>
          </p:cNvPicPr>
          <p:nvPr/>
        </p:nvPicPr>
        <p:blipFill>
          <a:blip r:embed="rId2" cstate="email"/>
          <a:srcRect b="9211"/>
          <a:stretch>
            <a:fillRect/>
          </a:stretch>
        </p:blipFill>
        <p:spPr>
          <a:xfrm>
            <a:off x="285720" y="285728"/>
            <a:ext cx="4214842" cy="4929222"/>
          </a:xfrm>
          <a:prstGeom prst="rect">
            <a:avLst/>
          </a:prstGeom>
        </p:spPr>
      </p:pic>
      <p:pic>
        <p:nvPicPr>
          <p:cNvPr id="3" name="Рисунок 2" descr="IMG-20190321-WA0001.jpg"/>
          <p:cNvPicPr>
            <a:picLocks noChangeAspect="1"/>
          </p:cNvPicPr>
          <p:nvPr/>
        </p:nvPicPr>
        <p:blipFill>
          <a:blip r:embed="rId3" cstate="print"/>
          <a:srcRect l="14702" t="20833" r="5555" b="7291"/>
          <a:stretch>
            <a:fillRect/>
          </a:stretch>
        </p:blipFill>
        <p:spPr>
          <a:xfrm>
            <a:off x="4786314" y="1500174"/>
            <a:ext cx="4101564" cy="492922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90321_105427.jpg"/>
          <p:cNvPicPr>
            <a:picLocks noChangeAspect="1"/>
          </p:cNvPicPr>
          <p:nvPr/>
        </p:nvPicPr>
        <p:blipFill>
          <a:blip r:embed="rId2" cstate="print"/>
          <a:srcRect t="5208" b="15625"/>
          <a:stretch>
            <a:fillRect/>
          </a:stretch>
        </p:blipFill>
        <p:spPr>
          <a:xfrm>
            <a:off x="315794" y="642918"/>
            <a:ext cx="8422105" cy="53578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90321_105407.jpg"/>
          <p:cNvPicPr>
            <a:picLocks noChangeAspect="1"/>
          </p:cNvPicPr>
          <p:nvPr/>
        </p:nvPicPr>
        <p:blipFill>
          <a:blip r:embed="rId2" cstate="print"/>
          <a:srcRect t="5208" b="7291"/>
          <a:stretch>
            <a:fillRect/>
          </a:stretch>
        </p:blipFill>
        <p:spPr>
          <a:xfrm>
            <a:off x="435430" y="571480"/>
            <a:ext cx="8273176" cy="54292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190321-WA0003.jpg"/>
          <p:cNvPicPr>
            <a:picLocks noChangeAspect="1"/>
          </p:cNvPicPr>
          <p:nvPr/>
        </p:nvPicPr>
        <p:blipFill>
          <a:blip r:embed="rId2" cstate="print"/>
          <a:srcRect t="29166" b="9375"/>
          <a:stretch>
            <a:fillRect/>
          </a:stretch>
        </p:blipFill>
        <p:spPr>
          <a:xfrm>
            <a:off x="571472" y="357166"/>
            <a:ext cx="8104064" cy="592935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25</Words>
  <Application>Microsoft Office PowerPoint</Application>
  <PresentationFormat>Экран (4:3)</PresentationFormat>
  <Paragraphs>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Фотоотчет</vt:lpstr>
      <vt:lpstr>Цель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Russian Copper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Фотоотчет</dc:title>
  <dc:creator>BUK</dc:creator>
  <cp:lastModifiedBy>BUK</cp:lastModifiedBy>
  <cp:revision>1</cp:revision>
  <dcterms:created xsi:type="dcterms:W3CDTF">2007-04-25T18:04:50Z</dcterms:created>
  <dcterms:modified xsi:type="dcterms:W3CDTF">2007-04-25T18:59:25Z</dcterms:modified>
</cp:coreProperties>
</file>