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8" r:id="rId10"/>
    <p:sldId id="266" r:id="rId11"/>
    <p:sldId id="264" r:id="rId12"/>
    <p:sldId id="265" r:id="rId13"/>
    <p:sldId id="267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01EE1-3D0A-49EE-BC8F-4A878BD73AFA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525F6-18A7-4E4D-BF5F-12193AF170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6254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525F6-18A7-4E4D-BF5F-12193AF1704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991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525F6-18A7-4E4D-BF5F-12193AF1704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525F6-18A7-4E4D-BF5F-12193AF1704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836712"/>
            <a:ext cx="6552728" cy="2808311"/>
          </a:xfrm>
        </p:spPr>
        <p:txBody>
          <a:bodyPr/>
          <a:lstStyle/>
          <a:p>
            <a:r>
              <a:rPr lang="ru-RU" dirty="0" smtClean="0"/>
              <a:t>Созвездие мужества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3933056"/>
            <a:ext cx="6400800" cy="1752600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Подготовительная </a:t>
            </a:r>
            <a:r>
              <a:rPr lang="ru-RU" sz="2400" dirty="0">
                <a:solidFill>
                  <a:schemeClr val="tx1"/>
                </a:solidFill>
              </a:rPr>
              <a:t>группа компенсирующей направленности № 8  МБДОУ № 144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1041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1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428604"/>
            <a:ext cx="6429420" cy="50720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1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428604"/>
            <a:ext cx="6429420" cy="521497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159.JPG"/>
          <p:cNvPicPr>
            <a:picLocks noChangeAspect="1"/>
          </p:cNvPicPr>
          <p:nvPr/>
        </p:nvPicPr>
        <p:blipFill>
          <a:blip r:embed="rId2" cstate="print"/>
          <a:srcRect t="15625"/>
          <a:stretch>
            <a:fillRect/>
          </a:stretch>
        </p:blipFill>
        <p:spPr>
          <a:xfrm>
            <a:off x="3286116" y="142852"/>
            <a:ext cx="5000660" cy="578645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162.JPG"/>
          <p:cNvPicPr>
            <a:picLocks noChangeAspect="1"/>
          </p:cNvPicPr>
          <p:nvPr/>
        </p:nvPicPr>
        <p:blipFill>
          <a:blip r:embed="rId2" cstate="print"/>
          <a:srcRect l="9291" t="2899" r="5555" b="7291"/>
          <a:stretch>
            <a:fillRect/>
          </a:stretch>
        </p:blipFill>
        <p:spPr>
          <a:xfrm>
            <a:off x="3571868" y="214290"/>
            <a:ext cx="4665611" cy="61591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86609"/>
            <a:ext cx="8229600" cy="1802295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Спасибо</a:t>
            </a:r>
            <a:endParaRPr lang="ru-RU" sz="6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Актуальность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1272209"/>
            <a:ext cx="6275040" cy="446104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Герой, героизм, подвиг…Сегодня, как никогда, актуально должны звучать эти понятия. Примером для подражания у современных детей являются образы западной киноиндустрии</a:t>
            </a:r>
            <a:r>
              <a:rPr lang="en-US" sz="2400" dirty="0" smtClean="0"/>
              <a:t>: </a:t>
            </a:r>
            <a:r>
              <a:rPr lang="ru-RU" sz="2400" dirty="0" smtClean="0"/>
              <a:t>Человек-паук, </a:t>
            </a:r>
            <a:r>
              <a:rPr lang="ru-RU" sz="2400" dirty="0" err="1" smtClean="0"/>
              <a:t>Шрек</a:t>
            </a:r>
            <a:r>
              <a:rPr lang="ru-RU" sz="2400" dirty="0" smtClean="0"/>
              <a:t>, </a:t>
            </a:r>
            <a:r>
              <a:rPr lang="ru-RU" sz="2400" dirty="0" err="1" smtClean="0"/>
              <a:t>Ниндзяго</a:t>
            </a:r>
            <a:r>
              <a:rPr lang="ru-RU" sz="2400" dirty="0" smtClean="0"/>
              <a:t> и др. Это влияние на определенное время затмило некоторые ценности. Поэтому на мужественных поступках детей-современников мы хотели дать представление об истинной сути понятия «Герой».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886695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052736"/>
            <a:ext cx="6462464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ru-RU" b="1" dirty="0">
                <a:ea typeface="Tahoma" panose="020B0604030504040204" pitchFamily="34" charset="0"/>
                <a:cs typeface="Tahoma" panose="020B0604030504040204" pitchFamily="34" charset="0"/>
              </a:rPr>
              <a:t>Место проведения проекта</a:t>
            </a:r>
          </a:p>
          <a:p>
            <a:pPr marL="457200" indent="-457200"/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МБДОУ – детский сад комбинированного</a:t>
            </a:r>
          </a:p>
          <a:p>
            <a:pPr marL="457200" indent="-457200"/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вида № 144 г. Екатеринбурга</a:t>
            </a:r>
          </a:p>
          <a:p>
            <a:pPr marL="457200" indent="-457200"/>
            <a:endParaRPr lang="ru-RU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/>
            <a:r>
              <a:rPr lang="ru-RU" b="1" dirty="0">
                <a:ea typeface="Tahoma" panose="020B0604030504040204" pitchFamily="34" charset="0"/>
                <a:cs typeface="Tahoma" panose="020B0604030504040204" pitchFamily="34" charset="0"/>
              </a:rPr>
              <a:t>Сроки проведения проекта</a:t>
            </a:r>
          </a:p>
          <a:p>
            <a:pPr marL="457200" indent="-457200"/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</a:t>
            </a:r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04.12.2017 </a:t>
            </a:r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11.12.2017</a:t>
            </a:r>
            <a:endParaRPr lang="ru-RU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/>
            <a:endParaRPr lang="ru-RU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/>
            <a:r>
              <a:rPr lang="ru-RU" b="1" dirty="0">
                <a:ea typeface="Tahoma" panose="020B0604030504040204" pitchFamily="34" charset="0"/>
                <a:cs typeface="Tahoma" panose="020B0604030504040204" pitchFamily="34" charset="0"/>
              </a:rPr>
              <a:t>Участники</a:t>
            </a:r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ea typeface="Tahoma" panose="020B0604030504040204" pitchFamily="34" charset="0"/>
                <a:cs typeface="Tahoma" panose="020B0604030504040204" pitchFamily="34" charset="0"/>
              </a:rPr>
              <a:t>проекта</a:t>
            </a:r>
          </a:p>
          <a:p>
            <a:pPr marL="457200" indent="-457200"/>
            <a:r>
              <a:rPr lang="ru-RU" sz="2400" b="1" dirty="0">
                <a:ea typeface="Tahoma" panose="020B0604030504040204" pitchFamily="34" charset="0"/>
                <a:cs typeface="Tahoma" panose="020B0604030504040204" pitchFamily="34" charset="0"/>
              </a:rPr>
              <a:t>                              </a:t>
            </a:r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дети, воспитатель, учитель-логопед,</a:t>
            </a:r>
          </a:p>
          <a:p>
            <a:pPr marL="457200" indent="-457200"/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родители подготовительной группы </a:t>
            </a:r>
          </a:p>
          <a:p>
            <a:pPr marL="457200" indent="-457200"/>
            <a:r>
              <a:rPr lang="ru-RU" b="1" dirty="0" smtClean="0">
                <a:ea typeface="Tahoma" panose="020B0604030504040204" pitchFamily="34" charset="0"/>
                <a:cs typeface="Tahoma" panose="020B0604030504040204" pitchFamily="34" charset="0"/>
              </a:rPr>
              <a:t>Авторы </a:t>
            </a:r>
            <a:r>
              <a:rPr lang="ru-RU" b="1" dirty="0">
                <a:ea typeface="Tahoma" panose="020B0604030504040204" pitchFamily="34" charset="0"/>
                <a:cs typeface="Tahoma" panose="020B0604030504040204" pitchFamily="34" charset="0"/>
              </a:rPr>
              <a:t>проекта</a:t>
            </a:r>
          </a:p>
          <a:p>
            <a:pPr marL="457200" indent="-457200"/>
            <a:r>
              <a:rPr lang="ru-RU" b="1" dirty="0"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</a:t>
            </a:r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учитель-логопед гр.№8    Ульянова Ж.Б.</a:t>
            </a:r>
          </a:p>
          <a:p>
            <a:pPr marL="457200" indent="-457200"/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воспитатель          гр.№8   </a:t>
            </a:r>
            <a:r>
              <a:rPr lang="ru-RU" dirty="0" err="1">
                <a:ea typeface="Tahoma" panose="020B0604030504040204" pitchFamily="34" charset="0"/>
                <a:cs typeface="Tahoma" panose="020B0604030504040204" pitchFamily="34" charset="0"/>
              </a:rPr>
              <a:t>Нолеваева</a:t>
            </a:r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 Э.Г.</a:t>
            </a:r>
          </a:p>
        </p:txBody>
      </p:sp>
    </p:spTree>
    <p:extLst>
      <p:ext uri="{BB962C8B-B14F-4D97-AF65-F5344CB8AC3E}">
        <p14:creationId xmlns:p14="http://schemas.microsoft.com/office/powerpoint/2010/main" xmlns="" val="2034287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2034"/>
            <a:ext cx="8229600" cy="70236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Задачи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1428737"/>
            <a:ext cx="6552728" cy="393839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провести опрос детей</a:t>
            </a:r>
            <a:r>
              <a:rPr lang="en-US" sz="2400" dirty="0" smtClean="0"/>
              <a:t>: </a:t>
            </a:r>
            <a:r>
              <a:rPr lang="ru-RU" sz="2400" dirty="0" smtClean="0"/>
              <a:t>кого они считают своим героем</a:t>
            </a:r>
            <a:r>
              <a:rPr lang="en-US" sz="2400" dirty="0" smtClean="0"/>
              <a:t>;</a:t>
            </a:r>
          </a:p>
          <a:p>
            <a:r>
              <a:rPr lang="ru-RU" sz="2400" dirty="0" smtClean="0"/>
              <a:t>найти информацию о детях, совершивших подвиг в наше время</a:t>
            </a:r>
            <a:r>
              <a:rPr lang="en-US" sz="2400" dirty="0" smtClean="0"/>
              <a:t>;</a:t>
            </a:r>
          </a:p>
          <a:p>
            <a:r>
              <a:rPr lang="ru-RU" sz="2400" dirty="0" smtClean="0"/>
              <a:t>совершенствовать умение детей пересказывать текст</a:t>
            </a:r>
            <a:r>
              <a:rPr lang="en-US" sz="2400" dirty="0" smtClean="0"/>
              <a:t>;</a:t>
            </a:r>
          </a:p>
          <a:p>
            <a:r>
              <a:rPr lang="ru-RU" sz="2400" dirty="0" smtClean="0"/>
              <a:t>воспитывать мужество, самопожертвование, милосердие, чувство сострадания к ближнему.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982390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86858"/>
          </a:xfrm>
        </p:spPr>
        <p:txBody>
          <a:bodyPr>
            <a:normAutofit/>
          </a:bodyPr>
          <a:lstStyle/>
          <a:p>
            <a:r>
              <a:rPr lang="ru-RU" sz="3600" b="1" dirty="0">
                <a:cs typeface="Arial" panose="020B0604020202020204" pitchFamily="34" charset="0"/>
              </a:rPr>
              <a:t>Паспорт проекта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4275" y="1550504"/>
            <a:ext cx="6709725" cy="3988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Цель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  - формирование нравственных идеалов в         сознании детей дошкольного возраста , служащих им примером для подражания.</a:t>
            </a:r>
            <a:endParaRPr lang="ru-RU" sz="2400" dirty="0">
              <a:latin typeface="+mj-lt"/>
            </a:endParaRPr>
          </a:p>
          <a:p>
            <a:pPr marL="0" indent="0" algn="ctr">
              <a:buNone/>
            </a:pPr>
            <a:endParaRPr lang="ru-RU" sz="2400" dirty="0">
              <a:latin typeface="+mj-lt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 dirty="0"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  Тип  </a:t>
            </a:r>
            <a:r>
              <a:rPr lang="ru-RU" sz="2400" dirty="0"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- </a:t>
            </a:r>
            <a:r>
              <a:rPr lang="ru-RU" sz="2400" dirty="0" smtClean="0"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информационный</a:t>
            </a:r>
            <a:endParaRPr lang="ru-RU" sz="2400" dirty="0">
              <a:latin typeface="+mj-lt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57200" indent="-457200"/>
            <a:endParaRPr lang="ru-RU" sz="2400" dirty="0">
              <a:latin typeface="+mj-lt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dirty="0"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 Продолжительность </a:t>
            </a:r>
            <a:r>
              <a:rPr lang="ru-RU" sz="2400" dirty="0"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-краткосрочный</a:t>
            </a:r>
          </a:p>
          <a:p>
            <a:pPr marL="457200" indent="-457200"/>
            <a:endParaRPr lang="ru-RU" sz="1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9271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b="1" dirty="0"/>
              <a:t>Этапы реализации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1086678"/>
            <a:ext cx="6419056" cy="501911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2600" b="1" dirty="0" smtClean="0">
                <a:ea typeface="Tahoma" panose="020B0604030504040204" pitchFamily="34" charset="0"/>
                <a:cs typeface="Tahoma" panose="020B0604030504040204" pitchFamily="34" charset="0"/>
              </a:rPr>
              <a:t>I.</a:t>
            </a:r>
            <a:r>
              <a:rPr lang="ru-RU" sz="2600" b="1" dirty="0" smtClean="0">
                <a:ea typeface="Tahoma" panose="020B0604030504040204" pitchFamily="34" charset="0"/>
                <a:cs typeface="Tahoma" panose="020B0604030504040204" pitchFamily="34" charset="0"/>
              </a:rPr>
              <a:t>Подготовительный</a:t>
            </a:r>
            <a:r>
              <a:rPr lang="en-US" sz="2600" b="1" dirty="0" smtClean="0"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ru-RU" sz="2600" b="1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600" dirty="0" smtClean="0"/>
              <a:t>1.Провести опрос детей.</a:t>
            </a:r>
          </a:p>
          <a:p>
            <a:pPr marL="0" indent="0">
              <a:buNone/>
            </a:pPr>
            <a:r>
              <a:rPr lang="ru-RU" sz="2600" dirty="0" smtClean="0"/>
              <a:t>                                          2.Найти иллюстрации по теме.</a:t>
            </a:r>
          </a:p>
          <a:p>
            <a:pPr marL="0" indent="0">
              <a:buNone/>
            </a:pPr>
            <a:endParaRPr lang="ru-RU" sz="2600" dirty="0" smtClean="0"/>
          </a:p>
          <a:p>
            <a:pPr marL="0" indent="0">
              <a:buNone/>
            </a:pPr>
            <a:r>
              <a:rPr lang="en-US" sz="2600" dirty="0" smtClean="0"/>
              <a:t> </a:t>
            </a:r>
            <a:r>
              <a:rPr lang="ru-RU" sz="2600" dirty="0" smtClean="0"/>
              <a:t>  </a:t>
            </a:r>
            <a:r>
              <a:rPr lang="en-US" sz="2600" b="1" dirty="0" smtClean="0"/>
              <a:t>II. </a:t>
            </a:r>
            <a:r>
              <a:rPr lang="ru-RU" sz="2600" b="1" dirty="0" smtClean="0"/>
              <a:t>Реализация</a:t>
            </a:r>
            <a:r>
              <a:rPr lang="en-US" sz="2600" b="1" dirty="0" smtClean="0"/>
              <a:t>:</a:t>
            </a:r>
            <a:r>
              <a:rPr lang="ru-RU" sz="2600" dirty="0" smtClean="0"/>
              <a:t> 1.Проведение воспитателями и учителем – логопедом мероприятий по плану проекта.</a:t>
            </a:r>
          </a:p>
          <a:p>
            <a:pPr marL="0" indent="0">
              <a:buNone/>
            </a:pPr>
            <a:r>
              <a:rPr lang="ru-RU" sz="2600" dirty="0" smtClean="0"/>
              <a:t>                                 2.Приобщение родителей к совместной работе по подготовке и пересказу детских проектов.</a:t>
            </a:r>
          </a:p>
          <a:p>
            <a:endParaRPr lang="ru-RU" sz="2600" dirty="0" smtClean="0"/>
          </a:p>
          <a:p>
            <a:endParaRPr lang="ru-RU" sz="2600" dirty="0" smtClean="0"/>
          </a:p>
          <a:p>
            <a:pPr marL="0" indent="0">
              <a:buNone/>
            </a:pPr>
            <a:r>
              <a:rPr lang="ru-RU" sz="2600" b="1" dirty="0" smtClean="0"/>
              <a:t>    </a:t>
            </a:r>
            <a:r>
              <a:rPr lang="en-US" sz="2600" b="1" dirty="0" smtClean="0"/>
              <a:t>III. </a:t>
            </a:r>
            <a:r>
              <a:rPr lang="ru-RU" sz="2600" b="1" dirty="0" smtClean="0"/>
              <a:t>Заключительный</a:t>
            </a:r>
            <a:r>
              <a:rPr lang="en-US" sz="2600" b="1" dirty="0" smtClean="0"/>
              <a:t>: </a:t>
            </a:r>
            <a:r>
              <a:rPr lang="en-US" sz="2600" dirty="0" smtClean="0"/>
              <a:t>1.</a:t>
            </a:r>
            <a:r>
              <a:rPr lang="ru-RU" sz="2600" dirty="0" smtClean="0"/>
              <a:t>Анализ и обобщение результатов.</a:t>
            </a:r>
          </a:p>
          <a:p>
            <a:pPr marL="0" indent="0" algn="ctr">
              <a:buNone/>
            </a:pPr>
            <a:r>
              <a:rPr lang="ru-RU" sz="2600" dirty="0" smtClean="0"/>
              <a:t>                                        2. Изготовление плаката « </a:t>
            </a:r>
            <a:r>
              <a:rPr lang="en-US" sz="2600" dirty="0" smtClean="0"/>
              <a:t>C</a:t>
            </a:r>
            <a:r>
              <a:rPr lang="ru-RU" sz="2600" dirty="0" err="1" smtClean="0"/>
              <a:t>пасение</a:t>
            </a:r>
            <a:r>
              <a:rPr lang="ru-RU" sz="2600" dirty="0" smtClean="0"/>
              <a:t> на воде»</a:t>
            </a:r>
          </a:p>
          <a:p>
            <a:pPr marL="0" indent="0" algn="ctr">
              <a:buNone/>
            </a:pPr>
            <a:r>
              <a:rPr lang="ru-RU" sz="2600" dirty="0" smtClean="0"/>
              <a:t>                   3.Создание презентации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xmlns="" val="1043029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Ожидаемые результаты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4546" y="1214422"/>
            <a:ext cx="6821950" cy="4911741"/>
          </a:xfrm>
        </p:spPr>
        <p:txBody>
          <a:bodyPr>
            <a:normAutofit/>
          </a:bodyPr>
          <a:lstStyle/>
          <a:p>
            <a:pPr indent="0" eaLnBrk="0" hangingPunct="0">
              <a:buNone/>
              <a:tabLst>
                <a:tab pos="539750" algn="l"/>
              </a:tabLst>
              <a:defRPr/>
            </a:pPr>
            <a:r>
              <a:rPr lang="ru-RU" sz="18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детей –</a:t>
            </a:r>
            <a:r>
              <a:rPr lang="ru-RU" sz="1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умение различать понятия «Герой» и «Антигерой»</a:t>
            </a:r>
            <a:r>
              <a:rPr lang="en-US" sz="1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r>
              <a:rPr lang="ru-RU" sz="1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0" eaLnBrk="0" hangingPunct="0">
              <a:buNone/>
              <a:tabLst>
                <a:tab pos="53975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</a:t>
            </a:r>
            <a:r>
              <a:rPr lang="en-US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способности отражать свои </a:t>
            </a:r>
            <a:r>
              <a:rPr lang="ru-RU" sz="1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мысли и чувства </a:t>
            </a:r>
            <a:r>
              <a:rPr lang="ru-RU" sz="1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пересказе текстов</a:t>
            </a:r>
            <a:r>
              <a:rPr lang="en-US" sz="1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indent="0" algn="just" eaLnBrk="0" hangingPunct="0">
              <a:buNone/>
              <a:tabLst>
                <a:tab pos="539750" algn="l"/>
              </a:tabLst>
              <a:defRPr/>
            </a:pPr>
            <a:r>
              <a:rPr lang="en-US" sz="1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-</a:t>
            </a:r>
            <a:r>
              <a:rPr lang="ru-RU" sz="1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подготовка и оформление мини-проектов по теме</a:t>
            </a:r>
            <a:endParaRPr lang="ru-RU" sz="1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None/>
            </a:pP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None/>
            </a:pP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педагогов -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профессиональной компетенции.</a:t>
            </a:r>
          </a:p>
          <a:p>
            <a:pPr marL="457200" lvl="0" indent="-457200"/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родителей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заинтересованности в </a:t>
            </a:r>
            <a:r>
              <a:rPr lang="ru-RU" sz="1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формировании мужества и сопереживания  </a:t>
            </a:r>
            <a:r>
              <a:rPr lang="ru-RU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детей.</a:t>
            </a:r>
          </a:p>
          <a:p>
            <a:pPr marL="0" lvl="0" indent="0">
              <a:buNone/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None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8061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1582.JPG"/>
          <p:cNvPicPr>
            <a:picLocks noChangeAspect="1"/>
          </p:cNvPicPr>
          <p:nvPr/>
        </p:nvPicPr>
        <p:blipFill>
          <a:blip r:embed="rId3" cstate="print"/>
          <a:srcRect t="9524" b="5654"/>
          <a:stretch>
            <a:fillRect/>
          </a:stretch>
        </p:blipFill>
        <p:spPr>
          <a:xfrm>
            <a:off x="2357422" y="214290"/>
            <a:ext cx="3143272" cy="4500594"/>
          </a:xfrm>
          <a:prstGeom prst="rect">
            <a:avLst/>
          </a:prstGeom>
        </p:spPr>
      </p:pic>
      <p:pic>
        <p:nvPicPr>
          <p:cNvPr id="3" name="Рисунок 2" descr="DSC_1584.JPG"/>
          <p:cNvPicPr>
            <a:picLocks noChangeAspect="1"/>
          </p:cNvPicPr>
          <p:nvPr/>
        </p:nvPicPr>
        <p:blipFill>
          <a:blip r:embed="rId4" cstate="print"/>
          <a:srcRect t="16666" b="12500"/>
          <a:stretch>
            <a:fillRect/>
          </a:stretch>
        </p:blipFill>
        <p:spPr>
          <a:xfrm>
            <a:off x="5572132" y="1857364"/>
            <a:ext cx="3357559" cy="42280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1595.JPG"/>
          <p:cNvPicPr>
            <a:picLocks noChangeAspect="1"/>
          </p:cNvPicPr>
          <p:nvPr/>
        </p:nvPicPr>
        <p:blipFill>
          <a:blip r:embed="rId2" cstate="print"/>
          <a:srcRect l="13208"/>
          <a:stretch>
            <a:fillRect/>
          </a:stretch>
        </p:blipFill>
        <p:spPr>
          <a:xfrm rot="5400000">
            <a:off x="3989518" y="1225400"/>
            <a:ext cx="5643538" cy="39070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331</Words>
  <Application>Microsoft Office PowerPoint</Application>
  <PresentationFormat>Экран (4:3)</PresentationFormat>
  <Paragraphs>55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Созвездие мужества</vt:lpstr>
      <vt:lpstr>Актуальность</vt:lpstr>
      <vt:lpstr>Слайд 3</vt:lpstr>
      <vt:lpstr>Задачи</vt:lpstr>
      <vt:lpstr>Паспорт проекта</vt:lpstr>
      <vt:lpstr>Этапы реализации проекта</vt:lpstr>
      <vt:lpstr>Ожидаемые результаты</vt:lpstr>
      <vt:lpstr>Слайд 8</vt:lpstr>
      <vt:lpstr>Слайд 9</vt:lpstr>
      <vt:lpstr>Слайд 10</vt:lpstr>
      <vt:lpstr>Слайд 11</vt:lpstr>
      <vt:lpstr>Слайд 12</vt:lpstr>
      <vt:lpstr>Слайд 13</vt:lpstr>
      <vt:lpstr>Спасибо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BUK</cp:lastModifiedBy>
  <cp:revision>17</cp:revision>
  <dcterms:created xsi:type="dcterms:W3CDTF">2013-02-04T09:37:45Z</dcterms:created>
  <dcterms:modified xsi:type="dcterms:W3CDTF">2018-01-24T04:02:51Z</dcterms:modified>
</cp:coreProperties>
</file>